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76" r:id="rId7"/>
    <p:sldId id="277" r:id="rId8"/>
    <p:sldId id="261" r:id="rId9"/>
    <p:sldId id="271" r:id="rId10"/>
    <p:sldId id="270" r:id="rId11"/>
    <p:sldId id="269" r:id="rId12"/>
    <p:sldId id="273" r:id="rId13"/>
    <p:sldId id="274" r:id="rId14"/>
    <p:sldId id="262" r:id="rId15"/>
    <p:sldId id="263" r:id="rId16"/>
    <p:sldId id="267" r:id="rId17"/>
    <p:sldId id="268" r:id="rId18"/>
    <p:sldId id="275" r:id="rId19"/>
    <p:sldId id="266" r:id="rId20"/>
  </p:sldIdLst>
  <p:sldSz cx="18288000" cy="10287000"/>
  <p:notesSz cx="6858000" cy="9144000"/>
  <p:embeddedFontLs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Open Sauce" panose="020B0604020202020204" charset="0"/>
      <p:regular r:id="rId25"/>
    </p:embeddedFont>
    <p:embeddedFont>
      <p:font typeface="Open Sauce Bold" panose="020B0604020202020204" charset="0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3" d="100"/>
          <a:sy n="73" d="100"/>
        </p:scale>
        <p:origin x="594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14-May-24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14-May-24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14-May-24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14-May-24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14-May-24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14-May-24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14-May-24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14-May-24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14-May-24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14-May-24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14-May-24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14-May-24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sv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jpg"/><Relationship Id="rId5" Type="http://schemas.openxmlformats.org/officeDocument/2006/relationships/image" Target="../media/image45.svg"/><Relationship Id="rId4" Type="http://schemas.openxmlformats.org/officeDocument/2006/relationships/image" Target="../media/image4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jpg"/><Relationship Id="rId5" Type="http://schemas.openxmlformats.org/officeDocument/2006/relationships/image" Target="../media/image45.svg"/><Relationship Id="rId4" Type="http://schemas.openxmlformats.org/officeDocument/2006/relationships/image" Target="../media/image4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jpg"/><Relationship Id="rId5" Type="http://schemas.openxmlformats.org/officeDocument/2006/relationships/image" Target="../media/image45.svg"/><Relationship Id="rId4" Type="http://schemas.openxmlformats.org/officeDocument/2006/relationships/image" Target="../media/image4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jpg"/><Relationship Id="rId5" Type="http://schemas.openxmlformats.org/officeDocument/2006/relationships/image" Target="../media/image45.svg"/><Relationship Id="rId4" Type="http://schemas.openxmlformats.org/officeDocument/2006/relationships/image" Target="../media/image4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jpg"/><Relationship Id="rId5" Type="http://schemas.openxmlformats.org/officeDocument/2006/relationships/image" Target="../media/image40.svg"/><Relationship Id="rId4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jpg"/><Relationship Id="rId5" Type="http://schemas.openxmlformats.org/officeDocument/2006/relationships/image" Target="../media/image45.svg"/><Relationship Id="rId4" Type="http://schemas.openxmlformats.org/officeDocument/2006/relationships/image" Target="../media/image4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jpg"/><Relationship Id="rId5" Type="http://schemas.openxmlformats.org/officeDocument/2006/relationships/image" Target="../media/image45.svg"/><Relationship Id="rId4" Type="http://schemas.openxmlformats.org/officeDocument/2006/relationships/image" Target="../media/image4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jpg"/><Relationship Id="rId5" Type="http://schemas.openxmlformats.org/officeDocument/2006/relationships/image" Target="../media/image45.svg"/><Relationship Id="rId4" Type="http://schemas.openxmlformats.org/officeDocument/2006/relationships/image" Target="../media/image4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jpg"/><Relationship Id="rId5" Type="http://schemas.openxmlformats.org/officeDocument/2006/relationships/image" Target="../media/image45.svg"/><Relationship Id="rId4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6.svg"/><Relationship Id="rId7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0.svg"/><Relationship Id="rId7" Type="http://schemas.openxmlformats.org/officeDocument/2006/relationships/image" Target="../media/image14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16.svg"/><Relationship Id="rId5" Type="http://schemas.openxmlformats.org/officeDocument/2006/relationships/image" Target="../media/image12.svg"/><Relationship Id="rId10" Type="http://schemas.openxmlformats.org/officeDocument/2006/relationships/image" Target="../media/image15.png"/><Relationship Id="rId4" Type="http://schemas.openxmlformats.org/officeDocument/2006/relationships/image" Target="../media/image11.png"/><Relationship Id="rId9" Type="http://schemas.openxmlformats.org/officeDocument/2006/relationships/image" Target="../media/image8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18.svg"/><Relationship Id="rId7" Type="http://schemas.openxmlformats.org/officeDocument/2006/relationships/image" Target="../media/image22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eg"/><Relationship Id="rId3" Type="http://schemas.openxmlformats.org/officeDocument/2006/relationships/image" Target="../media/image25.svg"/><Relationship Id="rId7" Type="http://schemas.openxmlformats.org/officeDocument/2006/relationships/image" Target="../media/image29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2.svg"/><Relationship Id="rId7" Type="http://schemas.openxmlformats.org/officeDocument/2006/relationships/image" Target="../media/image36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11" Type="http://schemas.openxmlformats.org/officeDocument/2006/relationships/image" Target="../media/image38.svg"/><Relationship Id="rId5" Type="http://schemas.openxmlformats.org/officeDocument/2006/relationships/image" Target="../media/image34.svg"/><Relationship Id="rId10" Type="http://schemas.openxmlformats.org/officeDocument/2006/relationships/image" Target="../media/image37.png"/><Relationship Id="rId4" Type="http://schemas.openxmlformats.org/officeDocument/2006/relationships/image" Target="../media/image33.png"/><Relationship Id="rId9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jpg"/><Relationship Id="rId5" Type="http://schemas.openxmlformats.org/officeDocument/2006/relationships/image" Target="../media/image40.svg"/><Relationship Id="rId4" Type="http://schemas.openxmlformats.org/officeDocument/2006/relationships/image" Target="../media/image3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jpg"/><Relationship Id="rId5" Type="http://schemas.openxmlformats.org/officeDocument/2006/relationships/image" Target="../media/image40.svg"/><Relationship Id="rId4" Type="http://schemas.openxmlformats.org/officeDocument/2006/relationships/image" Target="../media/image3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jpeg"/><Relationship Id="rId5" Type="http://schemas.openxmlformats.org/officeDocument/2006/relationships/image" Target="../media/image40.svg"/><Relationship Id="rId4" Type="http://schemas.openxmlformats.org/officeDocument/2006/relationships/image" Target="../media/image3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jpg"/><Relationship Id="rId5" Type="http://schemas.openxmlformats.org/officeDocument/2006/relationships/image" Target="../media/image45.svg"/><Relationship Id="rId4" Type="http://schemas.openxmlformats.org/officeDocument/2006/relationships/image" Target="../media/image4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DD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67053" y="4921104"/>
            <a:ext cx="5216125" cy="6154720"/>
          </a:xfrm>
          <a:custGeom>
            <a:avLst/>
            <a:gdLst/>
            <a:ahLst/>
            <a:cxnLst/>
            <a:rect l="l" t="t" r="r" b="b"/>
            <a:pathLst>
              <a:path w="5216125" h="6154720">
                <a:moveTo>
                  <a:pt x="0" y="0"/>
                </a:moveTo>
                <a:lnTo>
                  <a:pt x="5216126" y="0"/>
                </a:lnTo>
                <a:lnTo>
                  <a:pt x="5216126" y="6154720"/>
                </a:lnTo>
                <a:lnTo>
                  <a:pt x="0" y="61547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602207" y="2028569"/>
            <a:ext cx="4693731" cy="3114931"/>
          </a:xfrm>
          <a:custGeom>
            <a:avLst/>
            <a:gdLst/>
            <a:ahLst/>
            <a:cxnLst/>
            <a:rect l="l" t="t" r="r" b="b"/>
            <a:pathLst>
              <a:path w="4693731" h="3114931">
                <a:moveTo>
                  <a:pt x="0" y="0"/>
                </a:moveTo>
                <a:lnTo>
                  <a:pt x="4693731" y="0"/>
                </a:lnTo>
                <a:lnTo>
                  <a:pt x="4693731" y="3114931"/>
                </a:lnTo>
                <a:lnTo>
                  <a:pt x="0" y="31149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991132" y="4628990"/>
            <a:ext cx="4228689" cy="6738947"/>
          </a:xfrm>
          <a:custGeom>
            <a:avLst/>
            <a:gdLst/>
            <a:ahLst/>
            <a:cxnLst/>
            <a:rect l="l" t="t" r="r" b="b"/>
            <a:pathLst>
              <a:path w="4228689" h="6738947">
                <a:moveTo>
                  <a:pt x="0" y="0"/>
                </a:moveTo>
                <a:lnTo>
                  <a:pt x="4228689" y="0"/>
                </a:lnTo>
                <a:lnTo>
                  <a:pt x="4228689" y="6738947"/>
                </a:lnTo>
                <a:lnTo>
                  <a:pt x="0" y="673894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427834" y="-867796"/>
            <a:ext cx="2963187" cy="2657889"/>
          </a:xfrm>
          <a:custGeom>
            <a:avLst/>
            <a:gdLst/>
            <a:ahLst/>
            <a:cxnLst/>
            <a:rect l="l" t="t" r="r" b="b"/>
            <a:pathLst>
              <a:path w="2963187" h="2657889">
                <a:moveTo>
                  <a:pt x="0" y="0"/>
                </a:moveTo>
                <a:lnTo>
                  <a:pt x="2963186" y="0"/>
                </a:lnTo>
                <a:lnTo>
                  <a:pt x="2963186" y="2657888"/>
                </a:lnTo>
                <a:lnTo>
                  <a:pt x="0" y="265788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3092596" y="8577377"/>
            <a:ext cx="3534196" cy="3170067"/>
          </a:xfrm>
          <a:custGeom>
            <a:avLst/>
            <a:gdLst/>
            <a:ahLst/>
            <a:cxnLst/>
            <a:rect l="l" t="t" r="r" b="b"/>
            <a:pathLst>
              <a:path w="3534196" h="3170067">
                <a:moveTo>
                  <a:pt x="0" y="0"/>
                </a:moveTo>
                <a:lnTo>
                  <a:pt x="3534196" y="0"/>
                </a:lnTo>
                <a:lnTo>
                  <a:pt x="3534196" y="3170067"/>
                </a:lnTo>
                <a:lnTo>
                  <a:pt x="0" y="317006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272429" y="6008705"/>
            <a:ext cx="2686038" cy="4545603"/>
          </a:xfrm>
          <a:custGeom>
            <a:avLst/>
            <a:gdLst/>
            <a:ahLst/>
            <a:cxnLst/>
            <a:rect l="l" t="t" r="r" b="b"/>
            <a:pathLst>
              <a:path w="2686038" h="4545603">
                <a:moveTo>
                  <a:pt x="0" y="0"/>
                </a:moveTo>
                <a:lnTo>
                  <a:pt x="2686038" y="0"/>
                </a:lnTo>
                <a:lnTo>
                  <a:pt x="2686038" y="4545603"/>
                </a:lnTo>
                <a:lnTo>
                  <a:pt x="0" y="454560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6400800" y="3869737"/>
            <a:ext cx="6509385" cy="1706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519"/>
              </a:lnSpc>
              <a:spcBef>
                <a:spcPct val="0"/>
              </a:spcBef>
            </a:pPr>
            <a:r>
              <a:rPr lang="en-US" sz="10371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Dream</a:t>
            </a:r>
            <a:r>
              <a:rPr lang="en-US" sz="1037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Nest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DD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493167" y="754235"/>
            <a:ext cx="9301667" cy="12237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357"/>
              </a:lnSpc>
            </a:pPr>
            <a:r>
              <a:rPr lang="en-US" sz="8828">
                <a:solidFill>
                  <a:srgbClr val="9B6543"/>
                </a:solidFill>
                <a:latin typeface="Open Sauce Bold"/>
              </a:rPr>
              <a:t>FUNCTIONALITY</a:t>
            </a:r>
          </a:p>
        </p:txBody>
      </p:sp>
      <p:sp>
        <p:nvSpPr>
          <p:cNvPr id="3" name="Freeform 3"/>
          <p:cNvSpPr/>
          <p:nvPr/>
        </p:nvSpPr>
        <p:spPr>
          <a:xfrm rot="630381" flipV="1">
            <a:off x="-2286763" y="-472501"/>
            <a:ext cx="5863057" cy="4114800"/>
          </a:xfrm>
          <a:custGeom>
            <a:avLst/>
            <a:gdLst/>
            <a:ahLst/>
            <a:cxnLst/>
            <a:rect l="l" t="t" r="r" b="b"/>
            <a:pathLst>
              <a:path w="5863057" h="4114800">
                <a:moveTo>
                  <a:pt x="0" y="4114800"/>
                </a:moveTo>
                <a:lnTo>
                  <a:pt x="5863057" y="4114800"/>
                </a:lnTo>
                <a:lnTo>
                  <a:pt x="5863057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456141" flipH="1">
            <a:off x="15000050" y="6537424"/>
            <a:ext cx="5863057" cy="4114800"/>
          </a:xfrm>
          <a:custGeom>
            <a:avLst/>
            <a:gdLst/>
            <a:ahLst/>
            <a:cxnLst/>
            <a:rect l="l" t="t" r="r" b="b"/>
            <a:pathLst>
              <a:path w="5863057" h="4114800">
                <a:moveTo>
                  <a:pt x="5863057" y="0"/>
                </a:moveTo>
                <a:lnTo>
                  <a:pt x="0" y="0"/>
                </a:lnTo>
                <a:lnTo>
                  <a:pt x="0" y="4114800"/>
                </a:lnTo>
                <a:lnTo>
                  <a:pt x="5863057" y="4114800"/>
                </a:lnTo>
                <a:lnTo>
                  <a:pt x="586305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327892" y="1481192"/>
            <a:ext cx="2722762" cy="1400985"/>
          </a:xfrm>
          <a:custGeom>
            <a:avLst/>
            <a:gdLst/>
            <a:ahLst/>
            <a:cxnLst/>
            <a:rect l="l" t="t" r="r" b="b"/>
            <a:pathLst>
              <a:path w="2722762" h="1400985">
                <a:moveTo>
                  <a:pt x="0" y="0"/>
                </a:moveTo>
                <a:lnTo>
                  <a:pt x="2722762" y="0"/>
                </a:lnTo>
                <a:lnTo>
                  <a:pt x="2722762" y="1400985"/>
                </a:lnTo>
                <a:lnTo>
                  <a:pt x="0" y="14009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flipH="1">
            <a:off x="-1154166" y="7193839"/>
            <a:ext cx="2722762" cy="1400985"/>
          </a:xfrm>
          <a:custGeom>
            <a:avLst/>
            <a:gdLst/>
            <a:ahLst/>
            <a:cxnLst/>
            <a:rect l="l" t="t" r="r" b="b"/>
            <a:pathLst>
              <a:path w="2722762" h="1400985">
                <a:moveTo>
                  <a:pt x="2722763" y="0"/>
                </a:moveTo>
                <a:lnTo>
                  <a:pt x="0" y="0"/>
                </a:lnTo>
                <a:lnTo>
                  <a:pt x="0" y="1400985"/>
                </a:lnTo>
                <a:lnTo>
                  <a:pt x="2722763" y="1400985"/>
                </a:lnTo>
                <a:lnTo>
                  <a:pt x="2722763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5004469-EAFC-4652-9B9C-9E6E765083B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2628900"/>
            <a:ext cx="12192000" cy="554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40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DD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493167" y="754235"/>
            <a:ext cx="9301667" cy="12237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357"/>
              </a:lnSpc>
            </a:pPr>
            <a:r>
              <a:rPr lang="en-US" sz="8828">
                <a:solidFill>
                  <a:srgbClr val="9B6543"/>
                </a:solidFill>
                <a:latin typeface="Open Sauce Bold"/>
              </a:rPr>
              <a:t>FUNCTIONALITY</a:t>
            </a:r>
          </a:p>
        </p:txBody>
      </p:sp>
      <p:sp>
        <p:nvSpPr>
          <p:cNvPr id="3" name="Freeform 3"/>
          <p:cNvSpPr/>
          <p:nvPr/>
        </p:nvSpPr>
        <p:spPr>
          <a:xfrm rot="630381" flipV="1">
            <a:off x="-2286763" y="-472501"/>
            <a:ext cx="5863057" cy="4114800"/>
          </a:xfrm>
          <a:custGeom>
            <a:avLst/>
            <a:gdLst/>
            <a:ahLst/>
            <a:cxnLst/>
            <a:rect l="l" t="t" r="r" b="b"/>
            <a:pathLst>
              <a:path w="5863057" h="4114800">
                <a:moveTo>
                  <a:pt x="0" y="4114800"/>
                </a:moveTo>
                <a:lnTo>
                  <a:pt x="5863057" y="4114800"/>
                </a:lnTo>
                <a:lnTo>
                  <a:pt x="5863057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456141" flipH="1">
            <a:off x="15000050" y="6537424"/>
            <a:ext cx="5863057" cy="4114800"/>
          </a:xfrm>
          <a:custGeom>
            <a:avLst/>
            <a:gdLst/>
            <a:ahLst/>
            <a:cxnLst/>
            <a:rect l="l" t="t" r="r" b="b"/>
            <a:pathLst>
              <a:path w="5863057" h="4114800">
                <a:moveTo>
                  <a:pt x="5863057" y="0"/>
                </a:moveTo>
                <a:lnTo>
                  <a:pt x="0" y="0"/>
                </a:lnTo>
                <a:lnTo>
                  <a:pt x="0" y="4114800"/>
                </a:lnTo>
                <a:lnTo>
                  <a:pt x="5863057" y="4114800"/>
                </a:lnTo>
                <a:lnTo>
                  <a:pt x="586305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327892" y="1481192"/>
            <a:ext cx="2722762" cy="1400985"/>
          </a:xfrm>
          <a:custGeom>
            <a:avLst/>
            <a:gdLst/>
            <a:ahLst/>
            <a:cxnLst/>
            <a:rect l="l" t="t" r="r" b="b"/>
            <a:pathLst>
              <a:path w="2722762" h="1400985">
                <a:moveTo>
                  <a:pt x="0" y="0"/>
                </a:moveTo>
                <a:lnTo>
                  <a:pt x="2722762" y="0"/>
                </a:lnTo>
                <a:lnTo>
                  <a:pt x="2722762" y="1400985"/>
                </a:lnTo>
                <a:lnTo>
                  <a:pt x="0" y="14009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flipH="1">
            <a:off x="-1154166" y="7193839"/>
            <a:ext cx="2722762" cy="1400985"/>
          </a:xfrm>
          <a:custGeom>
            <a:avLst/>
            <a:gdLst/>
            <a:ahLst/>
            <a:cxnLst/>
            <a:rect l="l" t="t" r="r" b="b"/>
            <a:pathLst>
              <a:path w="2722762" h="1400985">
                <a:moveTo>
                  <a:pt x="2722763" y="0"/>
                </a:moveTo>
                <a:lnTo>
                  <a:pt x="0" y="0"/>
                </a:lnTo>
                <a:lnTo>
                  <a:pt x="0" y="1400985"/>
                </a:lnTo>
                <a:lnTo>
                  <a:pt x="2722763" y="1400985"/>
                </a:lnTo>
                <a:lnTo>
                  <a:pt x="2722763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E7B2A07-112D-4CB3-B4CE-DBEFDA036F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2271712"/>
            <a:ext cx="12192000" cy="5743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4919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DD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493167" y="754235"/>
            <a:ext cx="9301667" cy="12237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357"/>
              </a:lnSpc>
            </a:pPr>
            <a:r>
              <a:rPr lang="en-US" sz="8828">
                <a:solidFill>
                  <a:srgbClr val="9B6543"/>
                </a:solidFill>
                <a:latin typeface="Open Sauce Bold"/>
              </a:rPr>
              <a:t>FUNCTIONALITY</a:t>
            </a:r>
          </a:p>
        </p:txBody>
      </p:sp>
      <p:sp>
        <p:nvSpPr>
          <p:cNvPr id="3" name="Freeform 3"/>
          <p:cNvSpPr/>
          <p:nvPr/>
        </p:nvSpPr>
        <p:spPr>
          <a:xfrm rot="630381" flipV="1">
            <a:off x="-2286763" y="-472501"/>
            <a:ext cx="5863057" cy="4114800"/>
          </a:xfrm>
          <a:custGeom>
            <a:avLst/>
            <a:gdLst/>
            <a:ahLst/>
            <a:cxnLst/>
            <a:rect l="l" t="t" r="r" b="b"/>
            <a:pathLst>
              <a:path w="5863057" h="4114800">
                <a:moveTo>
                  <a:pt x="0" y="4114800"/>
                </a:moveTo>
                <a:lnTo>
                  <a:pt x="5863057" y="4114800"/>
                </a:lnTo>
                <a:lnTo>
                  <a:pt x="5863057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456141" flipH="1">
            <a:off x="15000050" y="6537424"/>
            <a:ext cx="5863057" cy="4114800"/>
          </a:xfrm>
          <a:custGeom>
            <a:avLst/>
            <a:gdLst/>
            <a:ahLst/>
            <a:cxnLst/>
            <a:rect l="l" t="t" r="r" b="b"/>
            <a:pathLst>
              <a:path w="5863057" h="4114800">
                <a:moveTo>
                  <a:pt x="5863057" y="0"/>
                </a:moveTo>
                <a:lnTo>
                  <a:pt x="0" y="0"/>
                </a:lnTo>
                <a:lnTo>
                  <a:pt x="0" y="4114800"/>
                </a:lnTo>
                <a:lnTo>
                  <a:pt x="5863057" y="4114800"/>
                </a:lnTo>
                <a:lnTo>
                  <a:pt x="586305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327892" y="1481192"/>
            <a:ext cx="2722762" cy="1400985"/>
          </a:xfrm>
          <a:custGeom>
            <a:avLst/>
            <a:gdLst/>
            <a:ahLst/>
            <a:cxnLst/>
            <a:rect l="l" t="t" r="r" b="b"/>
            <a:pathLst>
              <a:path w="2722762" h="1400985">
                <a:moveTo>
                  <a:pt x="0" y="0"/>
                </a:moveTo>
                <a:lnTo>
                  <a:pt x="2722762" y="0"/>
                </a:lnTo>
                <a:lnTo>
                  <a:pt x="2722762" y="1400985"/>
                </a:lnTo>
                <a:lnTo>
                  <a:pt x="0" y="14009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flipH="1">
            <a:off x="-1154166" y="7193839"/>
            <a:ext cx="2722762" cy="1400985"/>
          </a:xfrm>
          <a:custGeom>
            <a:avLst/>
            <a:gdLst/>
            <a:ahLst/>
            <a:cxnLst/>
            <a:rect l="l" t="t" r="r" b="b"/>
            <a:pathLst>
              <a:path w="2722762" h="1400985">
                <a:moveTo>
                  <a:pt x="2722763" y="0"/>
                </a:moveTo>
                <a:lnTo>
                  <a:pt x="0" y="0"/>
                </a:lnTo>
                <a:lnTo>
                  <a:pt x="0" y="1400985"/>
                </a:lnTo>
                <a:lnTo>
                  <a:pt x="2722763" y="1400985"/>
                </a:lnTo>
                <a:lnTo>
                  <a:pt x="2722763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85A4F9F-7404-4D93-BC77-1E9FD5D986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2862262"/>
            <a:ext cx="12192000" cy="456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4504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DD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493167" y="754235"/>
            <a:ext cx="9301667" cy="12237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357"/>
              </a:lnSpc>
            </a:pPr>
            <a:r>
              <a:rPr lang="en-US" sz="8828">
                <a:solidFill>
                  <a:srgbClr val="9B6543"/>
                </a:solidFill>
                <a:latin typeface="Open Sauce Bold"/>
              </a:rPr>
              <a:t>FUNCTIONALITY</a:t>
            </a:r>
          </a:p>
        </p:txBody>
      </p:sp>
      <p:sp>
        <p:nvSpPr>
          <p:cNvPr id="3" name="Freeform 3"/>
          <p:cNvSpPr/>
          <p:nvPr/>
        </p:nvSpPr>
        <p:spPr>
          <a:xfrm rot="630381" flipV="1">
            <a:off x="-2286763" y="-472501"/>
            <a:ext cx="5863057" cy="4114800"/>
          </a:xfrm>
          <a:custGeom>
            <a:avLst/>
            <a:gdLst/>
            <a:ahLst/>
            <a:cxnLst/>
            <a:rect l="l" t="t" r="r" b="b"/>
            <a:pathLst>
              <a:path w="5863057" h="4114800">
                <a:moveTo>
                  <a:pt x="0" y="4114800"/>
                </a:moveTo>
                <a:lnTo>
                  <a:pt x="5863057" y="4114800"/>
                </a:lnTo>
                <a:lnTo>
                  <a:pt x="5863057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456141" flipH="1">
            <a:off x="15000050" y="6537424"/>
            <a:ext cx="5863057" cy="4114800"/>
          </a:xfrm>
          <a:custGeom>
            <a:avLst/>
            <a:gdLst/>
            <a:ahLst/>
            <a:cxnLst/>
            <a:rect l="l" t="t" r="r" b="b"/>
            <a:pathLst>
              <a:path w="5863057" h="4114800">
                <a:moveTo>
                  <a:pt x="5863057" y="0"/>
                </a:moveTo>
                <a:lnTo>
                  <a:pt x="0" y="0"/>
                </a:lnTo>
                <a:lnTo>
                  <a:pt x="0" y="4114800"/>
                </a:lnTo>
                <a:lnTo>
                  <a:pt x="5863057" y="4114800"/>
                </a:lnTo>
                <a:lnTo>
                  <a:pt x="586305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327892" y="1481192"/>
            <a:ext cx="2722762" cy="1400985"/>
          </a:xfrm>
          <a:custGeom>
            <a:avLst/>
            <a:gdLst/>
            <a:ahLst/>
            <a:cxnLst/>
            <a:rect l="l" t="t" r="r" b="b"/>
            <a:pathLst>
              <a:path w="2722762" h="1400985">
                <a:moveTo>
                  <a:pt x="0" y="0"/>
                </a:moveTo>
                <a:lnTo>
                  <a:pt x="2722762" y="0"/>
                </a:lnTo>
                <a:lnTo>
                  <a:pt x="2722762" y="1400985"/>
                </a:lnTo>
                <a:lnTo>
                  <a:pt x="0" y="14009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flipH="1">
            <a:off x="-1154166" y="7193839"/>
            <a:ext cx="2722762" cy="1400985"/>
          </a:xfrm>
          <a:custGeom>
            <a:avLst/>
            <a:gdLst/>
            <a:ahLst/>
            <a:cxnLst/>
            <a:rect l="l" t="t" r="r" b="b"/>
            <a:pathLst>
              <a:path w="2722762" h="1400985">
                <a:moveTo>
                  <a:pt x="2722763" y="0"/>
                </a:moveTo>
                <a:lnTo>
                  <a:pt x="0" y="0"/>
                </a:lnTo>
                <a:lnTo>
                  <a:pt x="0" y="1400985"/>
                </a:lnTo>
                <a:lnTo>
                  <a:pt x="2722763" y="1400985"/>
                </a:lnTo>
                <a:lnTo>
                  <a:pt x="2722763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0E8DD77-ADC9-4653-AEF8-F7B2440F9AE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2847975"/>
            <a:ext cx="12192000" cy="459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6089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DD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-662394" y="-1351049"/>
            <a:ext cx="5216125" cy="6154720"/>
          </a:xfrm>
          <a:custGeom>
            <a:avLst/>
            <a:gdLst/>
            <a:ahLst/>
            <a:cxnLst/>
            <a:rect l="l" t="t" r="r" b="b"/>
            <a:pathLst>
              <a:path w="5216125" h="6154720">
                <a:moveTo>
                  <a:pt x="0" y="6154720"/>
                </a:moveTo>
                <a:lnTo>
                  <a:pt x="5216125" y="6154720"/>
                </a:lnTo>
                <a:lnTo>
                  <a:pt x="5216125" y="0"/>
                </a:lnTo>
                <a:lnTo>
                  <a:pt x="0" y="0"/>
                </a:lnTo>
                <a:lnTo>
                  <a:pt x="0" y="615472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13734269" y="6131293"/>
            <a:ext cx="5216125" cy="6154720"/>
          </a:xfrm>
          <a:custGeom>
            <a:avLst/>
            <a:gdLst/>
            <a:ahLst/>
            <a:cxnLst/>
            <a:rect l="l" t="t" r="r" b="b"/>
            <a:pathLst>
              <a:path w="5216125" h="6154720">
                <a:moveTo>
                  <a:pt x="5216125" y="0"/>
                </a:moveTo>
                <a:lnTo>
                  <a:pt x="0" y="0"/>
                </a:lnTo>
                <a:lnTo>
                  <a:pt x="0" y="6154720"/>
                </a:lnTo>
                <a:lnTo>
                  <a:pt x="5216125" y="6154720"/>
                </a:lnTo>
                <a:lnTo>
                  <a:pt x="5216125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0" y="7276798"/>
            <a:ext cx="2887722" cy="4601947"/>
          </a:xfrm>
          <a:custGeom>
            <a:avLst/>
            <a:gdLst/>
            <a:ahLst/>
            <a:cxnLst/>
            <a:rect l="l" t="t" r="r" b="b"/>
            <a:pathLst>
              <a:path w="2887722" h="4601947">
                <a:moveTo>
                  <a:pt x="0" y="0"/>
                </a:moveTo>
                <a:lnTo>
                  <a:pt x="2887722" y="0"/>
                </a:lnTo>
                <a:lnTo>
                  <a:pt x="2887722" y="4601948"/>
                </a:lnTo>
                <a:lnTo>
                  <a:pt x="0" y="46019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H="1" flipV="1">
            <a:off x="16062672" y="-1351049"/>
            <a:ext cx="2887722" cy="4601947"/>
          </a:xfrm>
          <a:custGeom>
            <a:avLst/>
            <a:gdLst/>
            <a:ahLst/>
            <a:cxnLst/>
            <a:rect l="l" t="t" r="r" b="b"/>
            <a:pathLst>
              <a:path w="2887722" h="4601947">
                <a:moveTo>
                  <a:pt x="2887722" y="4601947"/>
                </a:moveTo>
                <a:lnTo>
                  <a:pt x="0" y="4601947"/>
                </a:lnTo>
                <a:lnTo>
                  <a:pt x="0" y="0"/>
                </a:lnTo>
                <a:lnTo>
                  <a:pt x="2887722" y="0"/>
                </a:lnTo>
                <a:lnTo>
                  <a:pt x="2887722" y="4601947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7064202" y="-542822"/>
            <a:ext cx="7315200" cy="1492746"/>
          </a:xfrm>
          <a:custGeom>
            <a:avLst/>
            <a:gdLst/>
            <a:ahLst/>
            <a:cxnLst/>
            <a:rect l="l" t="t" r="r" b="b"/>
            <a:pathLst>
              <a:path w="7315200" h="1492746">
                <a:moveTo>
                  <a:pt x="0" y="0"/>
                </a:moveTo>
                <a:lnTo>
                  <a:pt x="7315200" y="0"/>
                </a:lnTo>
                <a:lnTo>
                  <a:pt x="7315200" y="1492746"/>
                </a:lnTo>
                <a:lnTo>
                  <a:pt x="0" y="149274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3925500" y="1143000"/>
            <a:ext cx="10118216" cy="12237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357"/>
              </a:lnSpc>
            </a:pPr>
            <a:r>
              <a:rPr lang="en-US" sz="8828">
                <a:solidFill>
                  <a:srgbClr val="9B6543"/>
                </a:solidFill>
                <a:latin typeface="Open Sauce Bold"/>
              </a:rPr>
              <a:t>FUNCTIONALITY</a:t>
            </a:r>
          </a:p>
        </p:txBody>
      </p:sp>
      <p:sp>
        <p:nvSpPr>
          <p:cNvPr id="8" name="Freeform 8"/>
          <p:cNvSpPr/>
          <p:nvPr/>
        </p:nvSpPr>
        <p:spPr>
          <a:xfrm>
            <a:off x="4053487" y="9577772"/>
            <a:ext cx="7315200" cy="1492746"/>
          </a:xfrm>
          <a:custGeom>
            <a:avLst/>
            <a:gdLst/>
            <a:ahLst/>
            <a:cxnLst/>
            <a:rect l="l" t="t" r="r" b="b"/>
            <a:pathLst>
              <a:path w="7315200" h="1492746">
                <a:moveTo>
                  <a:pt x="0" y="0"/>
                </a:moveTo>
                <a:lnTo>
                  <a:pt x="7315200" y="0"/>
                </a:lnTo>
                <a:lnTo>
                  <a:pt x="7315200" y="1492747"/>
                </a:lnTo>
                <a:lnTo>
                  <a:pt x="0" y="14927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218166B-FC73-4C5B-AB85-C90A9EF5A09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4404" y="2367851"/>
            <a:ext cx="12192000" cy="695325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DD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493167" y="754235"/>
            <a:ext cx="9301667" cy="12237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357"/>
              </a:lnSpc>
            </a:pPr>
            <a:r>
              <a:rPr lang="en-US" sz="8828">
                <a:solidFill>
                  <a:srgbClr val="9B6543"/>
                </a:solidFill>
                <a:latin typeface="Open Sauce Bold"/>
              </a:rPr>
              <a:t>FUNCTIONALITY</a:t>
            </a:r>
          </a:p>
        </p:txBody>
      </p:sp>
      <p:sp>
        <p:nvSpPr>
          <p:cNvPr id="3" name="Freeform 3"/>
          <p:cNvSpPr/>
          <p:nvPr/>
        </p:nvSpPr>
        <p:spPr>
          <a:xfrm rot="630381" flipV="1">
            <a:off x="-2286763" y="-472501"/>
            <a:ext cx="5863057" cy="4114800"/>
          </a:xfrm>
          <a:custGeom>
            <a:avLst/>
            <a:gdLst/>
            <a:ahLst/>
            <a:cxnLst/>
            <a:rect l="l" t="t" r="r" b="b"/>
            <a:pathLst>
              <a:path w="5863057" h="4114800">
                <a:moveTo>
                  <a:pt x="0" y="4114800"/>
                </a:moveTo>
                <a:lnTo>
                  <a:pt x="5863057" y="4114800"/>
                </a:lnTo>
                <a:lnTo>
                  <a:pt x="5863057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456141" flipH="1">
            <a:off x="15000050" y="6537424"/>
            <a:ext cx="5863057" cy="4114800"/>
          </a:xfrm>
          <a:custGeom>
            <a:avLst/>
            <a:gdLst/>
            <a:ahLst/>
            <a:cxnLst/>
            <a:rect l="l" t="t" r="r" b="b"/>
            <a:pathLst>
              <a:path w="5863057" h="4114800">
                <a:moveTo>
                  <a:pt x="5863057" y="0"/>
                </a:moveTo>
                <a:lnTo>
                  <a:pt x="0" y="0"/>
                </a:lnTo>
                <a:lnTo>
                  <a:pt x="0" y="4114800"/>
                </a:lnTo>
                <a:lnTo>
                  <a:pt x="5863057" y="4114800"/>
                </a:lnTo>
                <a:lnTo>
                  <a:pt x="586305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327892" y="1481192"/>
            <a:ext cx="2722762" cy="1400985"/>
          </a:xfrm>
          <a:custGeom>
            <a:avLst/>
            <a:gdLst/>
            <a:ahLst/>
            <a:cxnLst/>
            <a:rect l="l" t="t" r="r" b="b"/>
            <a:pathLst>
              <a:path w="2722762" h="1400985">
                <a:moveTo>
                  <a:pt x="0" y="0"/>
                </a:moveTo>
                <a:lnTo>
                  <a:pt x="2722762" y="0"/>
                </a:lnTo>
                <a:lnTo>
                  <a:pt x="2722762" y="1400985"/>
                </a:lnTo>
                <a:lnTo>
                  <a:pt x="0" y="14009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flipH="1">
            <a:off x="-1154166" y="7193839"/>
            <a:ext cx="2722762" cy="1400985"/>
          </a:xfrm>
          <a:custGeom>
            <a:avLst/>
            <a:gdLst/>
            <a:ahLst/>
            <a:cxnLst/>
            <a:rect l="l" t="t" r="r" b="b"/>
            <a:pathLst>
              <a:path w="2722762" h="1400985">
                <a:moveTo>
                  <a:pt x="2722763" y="0"/>
                </a:moveTo>
                <a:lnTo>
                  <a:pt x="0" y="0"/>
                </a:lnTo>
                <a:lnTo>
                  <a:pt x="0" y="1400985"/>
                </a:lnTo>
                <a:lnTo>
                  <a:pt x="2722763" y="1400985"/>
                </a:lnTo>
                <a:lnTo>
                  <a:pt x="2722763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CA848FC-1AB5-4E42-8E1A-655BA85B63F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2301010"/>
            <a:ext cx="12192000" cy="673417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DD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493167" y="754235"/>
            <a:ext cx="9301667" cy="12237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357"/>
              </a:lnSpc>
            </a:pPr>
            <a:r>
              <a:rPr lang="en-US" sz="8828">
                <a:solidFill>
                  <a:srgbClr val="9B6543"/>
                </a:solidFill>
                <a:latin typeface="Open Sauce Bold"/>
              </a:rPr>
              <a:t>FUNCTIONALITY</a:t>
            </a:r>
          </a:p>
        </p:txBody>
      </p:sp>
      <p:sp>
        <p:nvSpPr>
          <p:cNvPr id="3" name="Freeform 3"/>
          <p:cNvSpPr/>
          <p:nvPr/>
        </p:nvSpPr>
        <p:spPr>
          <a:xfrm rot="630381" flipV="1">
            <a:off x="-2286763" y="-472501"/>
            <a:ext cx="5863057" cy="4114800"/>
          </a:xfrm>
          <a:custGeom>
            <a:avLst/>
            <a:gdLst/>
            <a:ahLst/>
            <a:cxnLst/>
            <a:rect l="l" t="t" r="r" b="b"/>
            <a:pathLst>
              <a:path w="5863057" h="4114800">
                <a:moveTo>
                  <a:pt x="0" y="4114800"/>
                </a:moveTo>
                <a:lnTo>
                  <a:pt x="5863057" y="4114800"/>
                </a:lnTo>
                <a:lnTo>
                  <a:pt x="5863057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456141" flipH="1">
            <a:off x="15000050" y="6537424"/>
            <a:ext cx="5863057" cy="4114800"/>
          </a:xfrm>
          <a:custGeom>
            <a:avLst/>
            <a:gdLst/>
            <a:ahLst/>
            <a:cxnLst/>
            <a:rect l="l" t="t" r="r" b="b"/>
            <a:pathLst>
              <a:path w="5863057" h="4114800">
                <a:moveTo>
                  <a:pt x="5863057" y="0"/>
                </a:moveTo>
                <a:lnTo>
                  <a:pt x="0" y="0"/>
                </a:lnTo>
                <a:lnTo>
                  <a:pt x="0" y="4114800"/>
                </a:lnTo>
                <a:lnTo>
                  <a:pt x="5863057" y="4114800"/>
                </a:lnTo>
                <a:lnTo>
                  <a:pt x="586305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327892" y="1481192"/>
            <a:ext cx="2722762" cy="1400985"/>
          </a:xfrm>
          <a:custGeom>
            <a:avLst/>
            <a:gdLst/>
            <a:ahLst/>
            <a:cxnLst/>
            <a:rect l="l" t="t" r="r" b="b"/>
            <a:pathLst>
              <a:path w="2722762" h="1400985">
                <a:moveTo>
                  <a:pt x="0" y="0"/>
                </a:moveTo>
                <a:lnTo>
                  <a:pt x="2722762" y="0"/>
                </a:lnTo>
                <a:lnTo>
                  <a:pt x="2722762" y="1400985"/>
                </a:lnTo>
                <a:lnTo>
                  <a:pt x="0" y="14009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flipH="1">
            <a:off x="-1154166" y="7193839"/>
            <a:ext cx="2722762" cy="1400985"/>
          </a:xfrm>
          <a:custGeom>
            <a:avLst/>
            <a:gdLst/>
            <a:ahLst/>
            <a:cxnLst/>
            <a:rect l="l" t="t" r="r" b="b"/>
            <a:pathLst>
              <a:path w="2722762" h="1400985">
                <a:moveTo>
                  <a:pt x="2722763" y="0"/>
                </a:moveTo>
                <a:lnTo>
                  <a:pt x="0" y="0"/>
                </a:lnTo>
                <a:lnTo>
                  <a:pt x="0" y="1400985"/>
                </a:lnTo>
                <a:lnTo>
                  <a:pt x="2722763" y="1400985"/>
                </a:lnTo>
                <a:lnTo>
                  <a:pt x="2722763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87D3280-0B3A-43C8-A192-D768C4E5F6E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2209161"/>
            <a:ext cx="12192000" cy="7343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1058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DD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493167" y="754235"/>
            <a:ext cx="9301667" cy="12237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357"/>
              </a:lnSpc>
            </a:pPr>
            <a:r>
              <a:rPr lang="en-US" sz="8828">
                <a:solidFill>
                  <a:srgbClr val="9B6543"/>
                </a:solidFill>
                <a:latin typeface="Open Sauce Bold"/>
              </a:rPr>
              <a:t>FUNCTIONALITY</a:t>
            </a:r>
          </a:p>
        </p:txBody>
      </p:sp>
      <p:sp>
        <p:nvSpPr>
          <p:cNvPr id="3" name="Freeform 3"/>
          <p:cNvSpPr/>
          <p:nvPr/>
        </p:nvSpPr>
        <p:spPr>
          <a:xfrm rot="630381" flipV="1">
            <a:off x="-2286763" y="-472501"/>
            <a:ext cx="5863057" cy="4114800"/>
          </a:xfrm>
          <a:custGeom>
            <a:avLst/>
            <a:gdLst/>
            <a:ahLst/>
            <a:cxnLst/>
            <a:rect l="l" t="t" r="r" b="b"/>
            <a:pathLst>
              <a:path w="5863057" h="4114800">
                <a:moveTo>
                  <a:pt x="0" y="4114800"/>
                </a:moveTo>
                <a:lnTo>
                  <a:pt x="5863057" y="4114800"/>
                </a:lnTo>
                <a:lnTo>
                  <a:pt x="5863057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456141" flipH="1">
            <a:off x="15000050" y="6537424"/>
            <a:ext cx="5863057" cy="4114800"/>
          </a:xfrm>
          <a:custGeom>
            <a:avLst/>
            <a:gdLst/>
            <a:ahLst/>
            <a:cxnLst/>
            <a:rect l="l" t="t" r="r" b="b"/>
            <a:pathLst>
              <a:path w="5863057" h="4114800">
                <a:moveTo>
                  <a:pt x="5863057" y="0"/>
                </a:moveTo>
                <a:lnTo>
                  <a:pt x="0" y="0"/>
                </a:lnTo>
                <a:lnTo>
                  <a:pt x="0" y="4114800"/>
                </a:lnTo>
                <a:lnTo>
                  <a:pt x="5863057" y="4114800"/>
                </a:lnTo>
                <a:lnTo>
                  <a:pt x="586305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327892" y="1481192"/>
            <a:ext cx="2722762" cy="1400985"/>
          </a:xfrm>
          <a:custGeom>
            <a:avLst/>
            <a:gdLst/>
            <a:ahLst/>
            <a:cxnLst/>
            <a:rect l="l" t="t" r="r" b="b"/>
            <a:pathLst>
              <a:path w="2722762" h="1400985">
                <a:moveTo>
                  <a:pt x="0" y="0"/>
                </a:moveTo>
                <a:lnTo>
                  <a:pt x="2722762" y="0"/>
                </a:lnTo>
                <a:lnTo>
                  <a:pt x="2722762" y="1400985"/>
                </a:lnTo>
                <a:lnTo>
                  <a:pt x="0" y="14009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flipH="1">
            <a:off x="-1154166" y="7193839"/>
            <a:ext cx="2722762" cy="1400985"/>
          </a:xfrm>
          <a:custGeom>
            <a:avLst/>
            <a:gdLst/>
            <a:ahLst/>
            <a:cxnLst/>
            <a:rect l="l" t="t" r="r" b="b"/>
            <a:pathLst>
              <a:path w="2722762" h="1400985">
                <a:moveTo>
                  <a:pt x="2722763" y="0"/>
                </a:moveTo>
                <a:lnTo>
                  <a:pt x="0" y="0"/>
                </a:lnTo>
                <a:lnTo>
                  <a:pt x="0" y="1400985"/>
                </a:lnTo>
                <a:lnTo>
                  <a:pt x="2722763" y="1400985"/>
                </a:lnTo>
                <a:lnTo>
                  <a:pt x="2722763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DC7266A-0DCE-43A8-999C-3E2C976FEED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0" y="2400300"/>
            <a:ext cx="12192000" cy="689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4941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DD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044985" y="807362"/>
            <a:ext cx="9301667" cy="12237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357"/>
              </a:lnSpc>
            </a:pPr>
            <a:r>
              <a:rPr lang="en-US" sz="8828" dirty="0">
                <a:solidFill>
                  <a:srgbClr val="9B6543"/>
                </a:solidFill>
                <a:latin typeface="Open Sauce Bold"/>
              </a:rPr>
              <a:t>DATABASE</a:t>
            </a:r>
          </a:p>
        </p:txBody>
      </p:sp>
      <p:sp>
        <p:nvSpPr>
          <p:cNvPr id="3" name="Freeform 3"/>
          <p:cNvSpPr/>
          <p:nvPr/>
        </p:nvSpPr>
        <p:spPr>
          <a:xfrm rot="630381" flipV="1">
            <a:off x="-2286763" y="-472501"/>
            <a:ext cx="5863057" cy="4114800"/>
          </a:xfrm>
          <a:custGeom>
            <a:avLst/>
            <a:gdLst/>
            <a:ahLst/>
            <a:cxnLst/>
            <a:rect l="l" t="t" r="r" b="b"/>
            <a:pathLst>
              <a:path w="5863057" h="4114800">
                <a:moveTo>
                  <a:pt x="0" y="4114800"/>
                </a:moveTo>
                <a:lnTo>
                  <a:pt x="5863057" y="4114800"/>
                </a:lnTo>
                <a:lnTo>
                  <a:pt x="5863057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456141" flipH="1">
            <a:off x="15000050" y="6537424"/>
            <a:ext cx="5863057" cy="4114800"/>
          </a:xfrm>
          <a:custGeom>
            <a:avLst/>
            <a:gdLst/>
            <a:ahLst/>
            <a:cxnLst/>
            <a:rect l="l" t="t" r="r" b="b"/>
            <a:pathLst>
              <a:path w="5863057" h="4114800">
                <a:moveTo>
                  <a:pt x="5863057" y="0"/>
                </a:moveTo>
                <a:lnTo>
                  <a:pt x="0" y="0"/>
                </a:lnTo>
                <a:lnTo>
                  <a:pt x="0" y="4114800"/>
                </a:lnTo>
                <a:lnTo>
                  <a:pt x="5863057" y="4114800"/>
                </a:lnTo>
                <a:lnTo>
                  <a:pt x="586305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327892" y="1481192"/>
            <a:ext cx="2722762" cy="1400985"/>
          </a:xfrm>
          <a:custGeom>
            <a:avLst/>
            <a:gdLst/>
            <a:ahLst/>
            <a:cxnLst/>
            <a:rect l="l" t="t" r="r" b="b"/>
            <a:pathLst>
              <a:path w="2722762" h="1400985">
                <a:moveTo>
                  <a:pt x="0" y="0"/>
                </a:moveTo>
                <a:lnTo>
                  <a:pt x="2722762" y="0"/>
                </a:lnTo>
                <a:lnTo>
                  <a:pt x="2722762" y="1400985"/>
                </a:lnTo>
                <a:lnTo>
                  <a:pt x="0" y="14009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flipH="1">
            <a:off x="-1154166" y="7193839"/>
            <a:ext cx="2722762" cy="1400985"/>
          </a:xfrm>
          <a:custGeom>
            <a:avLst/>
            <a:gdLst/>
            <a:ahLst/>
            <a:cxnLst/>
            <a:rect l="l" t="t" r="r" b="b"/>
            <a:pathLst>
              <a:path w="2722762" h="1400985">
                <a:moveTo>
                  <a:pt x="2722763" y="0"/>
                </a:moveTo>
                <a:lnTo>
                  <a:pt x="0" y="0"/>
                </a:lnTo>
                <a:lnTo>
                  <a:pt x="0" y="1400985"/>
                </a:lnTo>
                <a:lnTo>
                  <a:pt x="2722763" y="1400985"/>
                </a:lnTo>
                <a:lnTo>
                  <a:pt x="2722763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15024C9-9280-4CAA-B502-D648CBDE67B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1538" y="2364463"/>
            <a:ext cx="6686550" cy="7115175"/>
          </a:xfrm>
          <a:prstGeom prst="rect">
            <a:avLst/>
          </a:prstGeom>
        </p:spPr>
      </p:pic>
      <p:sp>
        <p:nvSpPr>
          <p:cNvPr id="10" name="Cylinder 9">
            <a:extLst>
              <a:ext uri="{FF2B5EF4-FFF2-40B4-BE49-F238E27FC236}">
                <a16:creationId xmlns:a16="http://schemas.microsoft.com/office/drawing/2014/main" id="{8B85916C-08A2-4C1C-9BD7-84D76298F775}"/>
              </a:ext>
            </a:extLst>
          </p:cNvPr>
          <p:cNvSpPr/>
          <p:nvPr/>
        </p:nvSpPr>
        <p:spPr>
          <a:xfrm>
            <a:off x="11353800" y="828210"/>
            <a:ext cx="533400" cy="914400"/>
          </a:xfrm>
          <a:prstGeom prst="can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2709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DD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1434042" y="8463432"/>
            <a:ext cx="17690400" cy="42685"/>
          </a:xfrm>
          <a:prstGeom prst="line">
            <a:avLst/>
          </a:prstGeom>
          <a:ln w="38100" cap="flat">
            <a:solidFill>
              <a:srgbClr val="9B6543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 flipV="1">
            <a:off x="2147049" y="-5105346"/>
            <a:ext cx="0" cy="17120890"/>
          </a:xfrm>
          <a:prstGeom prst="line">
            <a:avLst/>
          </a:prstGeom>
          <a:ln w="38100" cap="flat">
            <a:solidFill>
              <a:srgbClr val="9B6543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-427834" y="-867796"/>
            <a:ext cx="2963187" cy="2657889"/>
          </a:xfrm>
          <a:custGeom>
            <a:avLst/>
            <a:gdLst/>
            <a:ahLst/>
            <a:cxnLst/>
            <a:rect l="l" t="t" r="r" b="b"/>
            <a:pathLst>
              <a:path w="2963187" h="2657889">
                <a:moveTo>
                  <a:pt x="0" y="0"/>
                </a:moveTo>
                <a:lnTo>
                  <a:pt x="2963186" y="0"/>
                </a:lnTo>
                <a:lnTo>
                  <a:pt x="2963186" y="2657888"/>
                </a:lnTo>
                <a:lnTo>
                  <a:pt x="0" y="26578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3311361" y="8005196"/>
            <a:ext cx="3534196" cy="3170067"/>
          </a:xfrm>
          <a:custGeom>
            <a:avLst/>
            <a:gdLst/>
            <a:ahLst/>
            <a:cxnLst/>
            <a:rect l="l" t="t" r="r" b="b"/>
            <a:pathLst>
              <a:path w="3534196" h="3170067">
                <a:moveTo>
                  <a:pt x="0" y="0"/>
                </a:moveTo>
                <a:lnTo>
                  <a:pt x="3534196" y="0"/>
                </a:lnTo>
                <a:lnTo>
                  <a:pt x="3534196" y="3170067"/>
                </a:lnTo>
                <a:lnTo>
                  <a:pt x="0" y="31700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flipH="1" flipV="1">
            <a:off x="13126254" y="-10252"/>
            <a:ext cx="5216125" cy="6154720"/>
          </a:xfrm>
          <a:custGeom>
            <a:avLst/>
            <a:gdLst/>
            <a:ahLst/>
            <a:cxnLst/>
            <a:rect l="l" t="t" r="r" b="b"/>
            <a:pathLst>
              <a:path w="5216125" h="6154720">
                <a:moveTo>
                  <a:pt x="5216125" y="6154720"/>
                </a:moveTo>
                <a:lnTo>
                  <a:pt x="0" y="6154720"/>
                </a:lnTo>
                <a:lnTo>
                  <a:pt x="0" y="0"/>
                </a:lnTo>
                <a:lnTo>
                  <a:pt x="5216125" y="0"/>
                </a:lnTo>
                <a:lnTo>
                  <a:pt x="5216125" y="615472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3209378" y="3276658"/>
            <a:ext cx="13047025" cy="42204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396"/>
              </a:lnSpc>
            </a:pPr>
            <a:r>
              <a:rPr lang="en-US" sz="15468">
                <a:solidFill>
                  <a:srgbClr val="9B6543"/>
                </a:solidFill>
                <a:latin typeface="Open Sauce Bold"/>
              </a:rPr>
              <a:t>THANK YOU</a:t>
            </a:r>
          </a:p>
          <a:p>
            <a:pPr algn="l">
              <a:lnSpc>
                <a:spcPts val="16396"/>
              </a:lnSpc>
            </a:pPr>
            <a:r>
              <a:rPr lang="en-US" sz="15468">
                <a:solidFill>
                  <a:srgbClr val="9B6543"/>
                </a:solidFill>
                <a:latin typeface="Open Sauce Bold"/>
              </a:rPr>
              <a:t>SO MUCH</a:t>
            </a:r>
          </a:p>
        </p:txBody>
      </p:sp>
      <p:sp>
        <p:nvSpPr>
          <p:cNvPr id="8" name="Freeform 8"/>
          <p:cNvSpPr/>
          <p:nvPr/>
        </p:nvSpPr>
        <p:spPr>
          <a:xfrm>
            <a:off x="-427834" y="7497110"/>
            <a:ext cx="4382529" cy="2908406"/>
          </a:xfrm>
          <a:custGeom>
            <a:avLst/>
            <a:gdLst/>
            <a:ahLst/>
            <a:cxnLst/>
            <a:rect l="l" t="t" r="r" b="b"/>
            <a:pathLst>
              <a:path w="4382529" h="2908406">
                <a:moveTo>
                  <a:pt x="0" y="0"/>
                </a:moveTo>
                <a:lnTo>
                  <a:pt x="4382529" y="0"/>
                </a:lnTo>
                <a:lnTo>
                  <a:pt x="4382529" y="2908406"/>
                </a:lnTo>
                <a:lnTo>
                  <a:pt x="0" y="290840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5818522" y="6144468"/>
            <a:ext cx="2469478" cy="4179117"/>
          </a:xfrm>
          <a:custGeom>
            <a:avLst/>
            <a:gdLst/>
            <a:ahLst/>
            <a:cxnLst/>
            <a:rect l="l" t="t" r="r" b="b"/>
            <a:pathLst>
              <a:path w="2469478" h="4179117">
                <a:moveTo>
                  <a:pt x="0" y="0"/>
                </a:moveTo>
                <a:lnTo>
                  <a:pt x="2469478" y="0"/>
                </a:lnTo>
                <a:lnTo>
                  <a:pt x="2469478" y="4179116"/>
                </a:lnTo>
                <a:lnTo>
                  <a:pt x="0" y="417911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DD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744518" y="885573"/>
            <a:ext cx="3657600" cy="1435608"/>
          </a:xfrm>
          <a:custGeom>
            <a:avLst/>
            <a:gdLst/>
            <a:ahLst/>
            <a:cxnLst/>
            <a:rect l="l" t="t" r="r" b="b"/>
            <a:pathLst>
              <a:path w="3657600" h="1435608">
                <a:moveTo>
                  <a:pt x="0" y="0"/>
                </a:moveTo>
                <a:lnTo>
                  <a:pt x="3657600" y="0"/>
                </a:lnTo>
                <a:lnTo>
                  <a:pt x="3657600" y="1435608"/>
                </a:lnTo>
                <a:lnTo>
                  <a:pt x="0" y="14356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028581" y="3894946"/>
            <a:ext cx="3556163" cy="3523834"/>
          </a:xfrm>
          <a:custGeom>
            <a:avLst/>
            <a:gdLst/>
            <a:ahLst/>
            <a:cxnLst/>
            <a:rect l="l" t="t" r="r" b="b"/>
            <a:pathLst>
              <a:path w="3556163" h="3523834">
                <a:moveTo>
                  <a:pt x="0" y="0"/>
                </a:moveTo>
                <a:lnTo>
                  <a:pt x="3556163" y="0"/>
                </a:lnTo>
                <a:lnTo>
                  <a:pt x="3556163" y="3523834"/>
                </a:lnTo>
                <a:lnTo>
                  <a:pt x="0" y="35238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1570252" y="7580705"/>
            <a:ext cx="6003066" cy="19982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59"/>
              </a:lnSpc>
            </a:pPr>
            <a:r>
              <a:rPr lang="en-US" sz="3828">
                <a:solidFill>
                  <a:srgbClr val="9B6543"/>
                </a:solidFill>
                <a:latin typeface="Open Sauce"/>
              </a:rPr>
              <a:t>MD. Farhad Billah</a:t>
            </a:r>
          </a:p>
          <a:p>
            <a:pPr algn="ctr">
              <a:lnSpc>
                <a:spcPts val="5359"/>
              </a:lnSpc>
            </a:pPr>
            <a:r>
              <a:rPr lang="en-US" sz="3828">
                <a:solidFill>
                  <a:srgbClr val="9B6543"/>
                </a:solidFill>
                <a:latin typeface="Open Sauce"/>
              </a:rPr>
              <a:t>2020-2-60-213</a:t>
            </a:r>
          </a:p>
          <a:p>
            <a:pPr algn="ctr">
              <a:lnSpc>
                <a:spcPts val="5359"/>
              </a:lnSpc>
            </a:pPr>
            <a:endParaRPr lang="en-US" sz="3828">
              <a:solidFill>
                <a:srgbClr val="9B6543"/>
              </a:solidFill>
              <a:latin typeface="Open Sauce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7365919" y="3894946"/>
            <a:ext cx="3556163" cy="3523834"/>
          </a:xfrm>
          <a:custGeom>
            <a:avLst/>
            <a:gdLst/>
            <a:ahLst/>
            <a:cxnLst/>
            <a:rect l="l" t="t" r="r" b="b"/>
            <a:pathLst>
              <a:path w="3556163" h="3523834">
                <a:moveTo>
                  <a:pt x="0" y="0"/>
                </a:moveTo>
                <a:lnTo>
                  <a:pt x="3556162" y="0"/>
                </a:lnTo>
                <a:lnTo>
                  <a:pt x="3556162" y="3523834"/>
                </a:lnTo>
                <a:lnTo>
                  <a:pt x="0" y="35238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2700241" y="3930603"/>
            <a:ext cx="3556163" cy="3523834"/>
          </a:xfrm>
          <a:custGeom>
            <a:avLst/>
            <a:gdLst/>
            <a:ahLst/>
            <a:cxnLst/>
            <a:rect l="l" t="t" r="r" b="b"/>
            <a:pathLst>
              <a:path w="3556163" h="3523834">
                <a:moveTo>
                  <a:pt x="0" y="0"/>
                </a:moveTo>
                <a:lnTo>
                  <a:pt x="3556162" y="0"/>
                </a:lnTo>
                <a:lnTo>
                  <a:pt x="3556162" y="3523834"/>
                </a:lnTo>
                <a:lnTo>
                  <a:pt x="0" y="35238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flipV="1">
            <a:off x="-1209715" y="-573475"/>
            <a:ext cx="5863057" cy="4114800"/>
          </a:xfrm>
          <a:custGeom>
            <a:avLst/>
            <a:gdLst/>
            <a:ahLst/>
            <a:cxnLst/>
            <a:rect l="l" t="t" r="r" b="b"/>
            <a:pathLst>
              <a:path w="5863057" h="4114800">
                <a:moveTo>
                  <a:pt x="0" y="4114800"/>
                </a:moveTo>
                <a:lnTo>
                  <a:pt x="5863056" y="4114800"/>
                </a:lnTo>
                <a:lnTo>
                  <a:pt x="5863056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805129" y="7580705"/>
            <a:ext cx="6003066" cy="13219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59"/>
              </a:lnSpc>
            </a:pPr>
            <a:r>
              <a:rPr lang="en-US" sz="3828">
                <a:solidFill>
                  <a:srgbClr val="9B6543"/>
                </a:solidFill>
                <a:latin typeface="Open Sauce"/>
              </a:rPr>
              <a:t>Khairul Islam</a:t>
            </a:r>
          </a:p>
          <a:p>
            <a:pPr algn="ctr">
              <a:lnSpc>
                <a:spcPts val="5359"/>
              </a:lnSpc>
            </a:pPr>
            <a:r>
              <a:rPr lang="en-US" sz="3828">
                <a:solidFill>
                  <a:srgbClr val="9B6543"/>
                </a:solidFill>
                <a:latin typeface="Open Sauce"/>
              </a:rPr>
              <a:t>2020-1-60-109</a:t>
            </a:r>
          </a:p>
        </p:txBody>
      </p:sp>
      <p:sp>
        <p:nvSpPr>
          <p:cNvPr id="9" name="Freeform 9"/>
          <p:cNvSpPr/>
          <p:nvPr/>
        </p:nvSpPr>
        <p:spPr>
          <a:xfrm flipH="1">
            <a:off x="14192265" y="6427374"/>
            <a:ext cx="5863057" cy="4114800"/>
          </a:xfrm>
          <a:custGeom>
            <a:avLst/>
            <a:gdLst/>
            <a:ahLst/>
            <a:cxnLst/>
            <a:rect l="l" t="t" r="r" b="b"/>
            <a:pathLst>
              <a:path w="5863057" h="4114800">
                <a:moveTo>
                  <a:pt x="5863057" y="0"/>
                </a:moveTo>
                <a:lnTo>
                  <a:pt x="0" y="0"/>
                </a:lnTo>
                <a:lnTo>
                  <a:pt x="0" y="4114800"/>
                </a:lnTo>
                <a:lnTo>
                  <a:pt x="5863057" y="4114800"/>
                </a:lnTo>
                <a:lnTo>
                  <a:pt x="5863057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-964225" y="5996571"/>
            <a:ext cx="2686038" cy="4545603"/>
          </a:xfrm>
          <a:custGeom>
            <a:avLst/>
            <a:gdLst/>
            <a:ahLst/>
            <a:cxnLst/>
            <a:rect l="l" t="t" r="r" b="b"/>
            <a:pathLst>
              <a:path w="2686038" h="4545603">
                <a:moveTo>
                  <a:pt x="0" y="0"/>
                </a:moveTo>
                <a:lnTo>
                  <a:pt x="2686038" y="0"/>
                </a:lnTo>
                <a:lnTo>
                  <a:pt x="2686038" y="4545603"/>
                </a:lnTo>
                <a:lnTo>
                  <a:pt x="0" y="454560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2435469" y="4321327"/>
            <a:ext cx="2742386" cy="2742386"/>
          </a:xfrm>
          <a:custGeom>
            <a:avLst/>
            <a:gdLst/>
            <a:ahLst/>
            <a:cxnLst/>
            <a:rect l="l" t="t" r="r" b="b"/>
            <a:pathLst>
              <a:path w="2742386" h="2742386">
                <a:moveTo>
                  <a:pt x="0" y="0"/>
                </a:moveTo>
                <a:lnTo>
                  <a:pt x="2742386" y="0"/>
                </a:lnTo>
                <a:lnTo>
                  <a:pt x="2742386" y="2742386"/>
                </a:lnTo>
                <a:lnTo>
                  <a:pt x="0" y="274238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4770967" y="1765302"/>
            <a:ext cx="8746065" cy="15200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689"/>
              </a:lnSpc>
            </a:pPr>
            <a:r>
              <a:rPr lang="en-US" sz="11027">
                <a:solidFill>
                  <a:srgbClr val="9B6543"/>
                </a:solidFill>
                <a:latin typeface="Open Sauce Bold"/>
              </a:rPr>
              <a:t>OUR TEAM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142467" y="7580705"/>
            <a:ext cx="6003066" cy="13219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59"/>
              </a:lnSpc>
            </a:pPr>
            <a:r>
              <a:rPr lang="en-US" sz="3828">
                <a:solidFill>
                  <a:srgbClr val="9B6543"/>
                </a:solidFill>
                <a:latin typeface="Open Sauce"/>
              </a:rPr>
              <a:t>Zahidul Islam</a:t>
            </a:r>
          </a:p>
          <a:p>
            <a:pPr algn="ctr">
              <a:lnSpc>
                <a:spcPts val="5359"/>
              </a:lnSpc>
            </a:pPr>
            <a:r>
              <a:rPr lang="en-US" sz="3828">
                <a:solidFill>
                  <a:srgbClr val="9B6543"/>
                </a:solidFill>
                <a:latin typeface="Open Sauce"/>
              </a:rPr>
              <a:t>2020-1-60-260</a:t>
            </a:r>
          </a:p>
        </p:txBody>
      </p:sp>
      <p:sp>
        <p:nvSpPr>
          <p:cNvPr id="14" name="Freeform 14"/>
          <p:cNvSpPr/>
          <p:nvPr/>
        </p:nvSpPr>
        <p:spPr>
          <a:xfrm>
            <a:off x="7771299" y="4321327"/>
            <a:ext cx="2742386" cy="2742386"/>
          </a:xfrm>
          <a:custGeom>
            <a:avLst/>
            <a:gdLst/>
            <a:ahLst/>
            <a:cxnLst/>
            <a:rect l="l" t="t" r="r" b="b"/>
            <a:pathLst>
              <a:path w="2742386" h="2742386">
                <a:moveTo>
                  <a:pt x="0" y="0"/>
                </a:moveTo>
                <a:lnTo>
                  <a:pt x="2742386" y="0"/>
                </a:lnTo>
                <a:lnTo>
                  <a:pt x="2742386" y="2742386"/>
                </a:lnTo>
                <a:lnTo>
                  <a:pt x="0" y="274238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3131881" y="4321327"/>
            <a:ext cx="2742386" cy="2742386"/>
          </a:xfrm>
          <a:custGeom>
            <a:avLst/>
            <a:gdLst/>
            <a:ahLst/>
            <a:cxnLst/>
            <a:rect l="l" t="t" r="r" b="b"/>
            <a:pathLst>
              <a:path w="2742386" h="2742386">
                <a:moveTo>
                  <a:pt x="0" y="0"/>
                </a:moveTo>
                <a:lnTo>
                  <a:pt x="2742387" y="0"/>
                </a:lnTo>
                <a:lnTo>
                  <a:pt x="2742387" y="2742386"/>
                </a:lnTo>
                <a:lnTo>
                  <a:pt x="0" y="274238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DD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1434042" y="8463432"/>
            <a:ext cx="17690400" cy="42685"/>
          </a:xfrm>
          <a:prstGeom prst="line">
            <a:avLst/>
          </a:prstGeom>
          <a:ln w="38100" cap="flat">
            <a:solidFill>
              <a:srgbClr val="9B6543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 flipV="1">
            <a:off x="2147049" y="-5105346"/>
            <a:ext cx="0" cy="17120890"/>
          </a:xfrm>
          <a:prstGeom prst="line">
            <a:avLst/>
          </a:prstGeom>
          <a:ln w="38100" cap="flat">
            <a:solidFill>
              <a:srgbClr val="9B6543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TextBox 4"/>
          <p:cNvSpPr txBox="1"/>
          <p:nvPr/>
        </p:nvSpPr>
        <p:spPr>
          <a:xfrm>
            <a:off x="3629000" y="3429131"/>
            <a:ext cx="8298322" cy="43567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44"/>
              </a:lnSpc>
            </a:pPr>
            <a:r>
              <a:rPr lang="en-US" sz="3531" dirty="0">
                <a:solidFill>
                  <a:srgbClr val="9B6543"/>
                </a:solidFill>
                <a:latin typeface="Open Sauce"/>
              </a:rPr>
              <a:t>This is a house rent website. Where a user can rent a house and also can a user listed his property for rent. There are two sections on our website one for signed and another without </a:t>
            </a:r>
          </a:p>
          <a:p>
            <a:pPr algn="l">
              <a:lnSpc>
                <a:spcPts val="4944"/>
              </a:lnSpc>
            </a:pPr>
            <a:r>
              <a:rPr lang="en-US" sz="3531" dirty="0">
                <a:solidFill>
                  <a:srgbClr val="9B6543"/>
                </a:solidFill>
                <a:latin typeface="Open Sauce"/>
              </a:rPr>
              <a:t>signed.</a:t>
            </a:r>
          </a:p>
          <a:p>
            <a:pPr algn="l">
              <a:lnSpc>
                <a:spcPts val="4944"/>
              </a:lnSpc>
            </a:pPr>
            <a:endParaRPr lang="en-US" sz="3531" dirty="0">
              <a:solidFill>
                <a:srgbClr val="9B6543"/>
              </a:solidFill>
              <a:latin typeface="Open Sauce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1472986" y="354637"/>
            <a:ext cx="1386226" cy="1386226"/>
          </a:xfrm>
          <a:custGeom>
            <a:avLst/>
            <a:gdLst/>
            <a:ahLst/>
            <a:cxnLst/>
            <a:rect l="l" t="t" r="r" b="b"/>
            <a:pathLst>
              <a:path w="1386226" h="1386226">
                <a:moveTo>
                  <a:pt x="0" y="0"/>
                </a:moveTo>
                <a:lnTo>
                  <a:pt x="1386226" y="0"/>
                </a:lnTo>
                <a:lnTo>
                  <a:pt x="1386226" y="1386226"/>
                </a:lnTo>
                <a:lnTo>
                  <a:pt x="0" y="13862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flipH="1">
            <a:off x="0" y="6386982"/>
            <a:ext cx="5700605" cy="4114800"/>
          </a:xfrm>
          <a:custGeom>
            <a:avLst/>
            <a:gdLst/>
            <a:ahLst/>
            <a:cxnLst/>
            <a:rect l="l" t="t" r="r" b="b"/>
            <a:pathLst>
              <a:path w="5700605" h="4114800">
                <a:moveTo>
                  <a:pt x="5700605" y="0"/>
                </a:moveTo>
                <a:lnTo>
                  <a:pt x="0" y="0"/>
                </a:lnTo>
                <a:lnTo>
                  <a:pt x="0" y="4114800"/>
                </a:lnTo>
                <a:lnTo>
                  <a:pt x="5700605" y="4114800"/>
                </a:lnTo>
                <a:lnTo>
                  <a:pt x="5700605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2650714" y="5239872"/>
            <a:ext cx="6000151" cy="5407544"/>
          </a:xfrm>
          <a:custGeom>
            <a:avLst/>
            <a:gdLst/>
            <a:ahLst/>
            <a:cxnLst/>
            <a:rect l="l" t="t" r="r" b="b"/>
            <a:pathLst>
              <a:path w="6000151" h="5407544">
                <a:moveTo>
                  <a:pt x="0" y="0"/>
                </a:moveTo>
                <a:lnTo>
                  <a:pt x="6000151" y="0"/>
                </a:lnTo>
                <a:lnTo>
                  <a:pt x="6000151" y="5407543"/>
                </a:lnTo>
                <a:lnTo>
                  <a:pt x="0" y="540754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11569175" y="3763797"/>
            <a:ext cx="5246968" cy="5246370"/>
            <a:chOff x="0" y="0"/>
            <a:chExt cx="6350013" cy="6349289"/>
          </a:xfrm>
        </p:grpSpPr>
        <p:sp>
          <p:nvSpPr>
            <p:cNvPr id="10" name="Freeform 10"/>
            <p:cNvSpPr/>
            <p:nvPr/>
          </p:nvSpPr>
          <p:spPr>
            <a:xfrm>
              <a:off x="-95250" y="-95136"/>
              <a:ext cx="6540525" cy="6539573"/>
            </a:xfrm>
            <a:custGeom>
              <a:avLst/>
              <a:gdLst/>
              <a:ahLst/>
              <a:cxnLst/>
              <a:rect l="l" t="t" r="r" b="b"/>
              <a:pathLst>
                <a:path w="6540525" h="6539573">
                  <a:moveTo>
                    <a:pt x="5684545" y="1101865"/>
                  </a:moveTo>
                  <a:cubicBezTo>
                    <a:pt x="5560364" y="886829"/>
                    <a:pt x="5335181" y="766521"/>
                    <a:pt x="5103533" y="766356"/>
                  </a:cubicBezTo>
                  <a:lnTo>
                    <a:pt x="5103571" y="766318"/>
                  </a:lnTo>
                  <a:cubicBezTo>
                    <a:pt x="4871923" y="766115"/>
                    <a:pt x="4646701" y="645821"/>
                    <a:pt x="4522559" y="430810"/>
                  </a:cubicBezTo>
                  <a:cubicBezTo>
                    <a:pt x="4337317" y="109919"/>
                    <a:pt x="3927030" y="0"/>
                    <a:pt x="3606140" y="185281"/>
                  </a:cubicBezTo>
                  <a:lnTo>
                    <a:pt x="3606089" y="185319"/>
                  </a:lnTo>
                  <a:lnTo>
                    <a:pt x="3606089" y="185115"/>
                  </a:lnTo>
                  <a:cubicBezTo>
                    <a:pt x="3406788" y="299936"/>
                    <a:pt x="3153854" y="309029"/>
                    <a:pt x="2939771" y="187630"/>
                  </a:cubicBezTo>
                  <a:cubicBezTo>
                    <a:pt x="2836743" y="126902"/>
                    <a:pt x="2719296" y="94958"/>
                    <a:pt x="2599703" y="95136"/>
                  </a:cubicBezTo>
                  <a:cubicBezTo>
                    <a:pt x="2351405" y="95136"/>
                    <a:pt x="2134641" y="230048"/>
                    <a:pt x="2018614" y="430568"/>
                  </a:cubicBezTo>
                  <a:lnTo>
                    <a:pt x="2018614" y="430530"/>
                  </a:lnTo>
                  <a:cubicBezTo>
                    <a:pt x="1902625" y="631012"/>
                    <a:pt x="1685811" y="765925"/>
                    <a:pt x="1437551" y="765925"/>
                  </a:cubicBezTo>
                  <a:cubicBezTo>
                    <a:pt x="1067029" y="765925"/>
                    <a:pt x="766686" y="1066267"/>
                    <a:pt x="766686" y="1436789"/>
                  </a:cubicBezTo>
                  <a:lnTo>
                    <a:pt x="766686" y="1436866"/>
                  </a:lnTo>
                  <a:lnTo>
                    <a:pt x="766483" y="1436789"/>
                  </a:lnTo>
                  <a:cubicBezTo>
                    <a:pt x="766280" y="1666672"/>
                    <a:pt x="647802" y="1890154"/>
                    <a:pt x="435902" y="2014906"/>
                  </a:cubicBezTo>
                  <a:cubicBezTo>
                    <a:pt x="331646" y="2073744"/>
                    <a:pt x="245134" y="2159541"/>
                    <a:pt x="185433" y="2263305"/>
                  </a:cubicBezTo>
                  <a:cubicBezTo>
                    <a:pt x="61277" y="2478367"/>
                    <a:pt x="69723" y="2733523"/>
                    <a:pt x="185395" y="2934246"/>
                  </a:cubicBezTo>
                  <a:lnTo>
                    <a:pt x="185357" y="2934246"/>
                  </a:lnTo>
                  <a:cubicBezTo>
                    <a:pt x="300939" y="3134932"/>
                    <a:pt x="309385" y="3390113"/>
                    <a:pt x="185230" y="3605149"/>
                  </a:cubicBezTo>
                  <a:cubicBezTo>
                    <a:pt x="0" y="3926002"/>
                    <a:pt x="109906" y="4336288"/>
                    <a:pt x="430797" y="4521569"/>
                  </a:cubicBezTo>
                  <a:lnTo>
                    <a:pt x="430835" y="4521607"/>
                  </a:lnTo>
                  <a:lnTo>
                    <a:pt x="430708" y="4521695"/>
                  </a:lnTo>
                  <a:cubicBezTo>
                    <a:pt x="631228" y="4637634"/>
                    <a:pt x="766077" y="4854448"/>
                    <a:pt x="766077" y="5102746"/>
                  </a:cubicBezTo>
                  <a:cubicBezTo>
                    <a:pt x="766077" y="5473268"/>
                    <a:pt x="1066419" y="5773611"/>
                    <a:pt x="1436929" y="5773611"/>
                  </a:cubicBezTo>
                  <a:cubicBezTo>
                    <a:pt x="1685239" y="5773611"/>
                    <a:pt x="1901965" y="5908497"/>
                    <a:pt x="2018030" y="6109018"/>
                  </a:cubicBezTo>
                  <a:cubicBezTo>
                    <a:pt x="2134019" y="6309449"/>
                    <a:pt x="2350821" y="6444425"/>
                    <a:pt x="2599093" y="6444425"/>
                  </a:cubicBezTo>
                  <a:cubicBezTo>
                    <a:pt x="2718685" y="6444579"/>
                    <a:pt x="2836127" y="6412633"/>
                    <a:pt x="2939161" y="6351918"/>
                  </a:cubicBezTo>
                  <a:cubicBezTo>
                    <a:pt x="3153194" y="6230544"/>
                    <a:pt x="3406191" y="6239637"/>
                    <a:pt x="3605479" y="6354496"/>
                  </a:cubicBezTo>
                  <a:lnTo>
                    <a:pt x="3605479" y="6354255"/>
                  </a:lnTo>
                  <a:lnTo>
                    <a:pt x="3605517" y="6354331"/>
                  </a:lnTo>
                  <a:cubicBezTo>
                    <a:pt x="3926408" y="6539573"/>
                    <a:pt x="4336694" y="6429617"/>
                    <a:pt x="4521987" y="6108764"/>
                  </a:cubicBezTo>
                  <a:cubicBezTo>
                    <a:pt x="4646130" y="5893766"/>
                    <a:pt x="4871314" y="5773446"/>
                    <a:pt x="5102961" y="5773281"/>
                  </a:cubicBezTo>
                  <a:lnTo>
                    <a:pt x="5102911" y="5773192"/>
                  </a:lnTo>
                  <a:cubicBezTo>
                    <a:pt x="5334558" y="5773027"/>
                    <a:pt x="5559780" y="5652707"/>
                    <a:pt x="5683885" y="5437709"/>
                  </a:cubicBezTo>
                  <a:cubicBezTo>
                    <a:pt x="5745010" y="5331855"/>
                    <a:pt x="5774017" y="5216234"/>
                    <a:pt x="5773890" y="5102213"/>
                  </a:cubicBezTo>
                  <a:lnTo>
                    <a:pt x="5773979" y="5102290"/>
                  </a:lnTo>
                  <a:cubicBezTo>
                    <a:pt x="5774182" y="4878846"/>
                    <a:pt x="5886145" y="4661358"/>
                    <a:pt x="6087059" y="4534828"/>
                  </a:cubicBezTo>
                  <a:cubicBezTo>
                    <a:pt x="6195364" y="4477881"/>
                    <a:pt x="6289357" y="4390620"/>
                    <a:pt x="6355029" y="4276866"/>
                  </a:cubicBezTo>
                  <a:cubicBezTo>
                    <a:pt x="6479222" y="4061753"/>
                    <a:pt x="6470777" y="3806572"/>
                    <a:pt x="6355118" y="3605886"/>
                  </a:cubicBezTo>
                  <a:lnTo>
                    <a:pt x="6355156" y="3605886"/>
                  </a:lnTo>
                  <a:cubicBezTo>
                    <a:pt x="6239535" y="3405201"/>
                    <a:pt x="6231077" y="3150020"/>
                    <a:pt x="6355245" y="2934971"/>
                  </a:cubicBezTo>
                  <a:cubicBezTo>
                    <a:pt x="6540525" y="2614080"/>
                    <a:pt x="6430568" y="2203832"/>
                    <a:pt x="6109677" y="2018552"/>
                  </a:cubicBezTo>
                  <a:lnTo>
                    <a:pt x="6109627" y="2018501"/>
                  </a:lnTo>
                  <a:lnTo>
                    <a:pt x="6109754" y="2018463"/>
                  </a:lnTo>
                  <a:cubicBezTo>
                    <a:pt x="5910847" y="1903375"/>
                    <a:pt x="5776557" y="1689088"/>
                    <a:pt x="5774436" y="1443267"/>
                  </a:cubicBezTo>
                  <a:cubicBezTo>
                    <a:pt x="5775604" y="1327265"/>
                    <a:pt x="5746686" y="1209536"/>
                    <a:pt x="5684545" y="1101865"/>
                  </a:cubicBezTo>
                </a:path>
              </a:pathLst>
            </a:custGeom>
            <a:blipFill>
              <a:blip r:embed="rId8"/>
              <a:stretch>
                <a:fillRect l="-25321" r="-25321"/>
              </a:stretch>
            </a:blipFill>
          </p:spPr>
        </p:sp>
      </p:grpSp>
      <p:sp>
        <p:nvSpPr>
          <p:cNvPr id="11" name="TextBox 11"/>
          <p:cNvSpPr txBox="1"/>
          <p:nvPr/>
        </p:nvSpPr>
        <p:spPr>
          <a:xfrm>
            <a:off x="3629000" y="1736727"/>
            <a:ext cx="10563659" cy="13756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517"/>
              </a:lnSpc>
            </a:pPr>
            <a:r>
              <a:rPr lang="en-US" sz="9922">
                <a:solidFill>
                  <a:srgbClr val="9B6543"/>
                </a:solidFill>
                <a:latin typeface="Open Sauce Bold"/>
              </a:rPr>
              <a:t>INTRODUCTION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DD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2621754">
            <a:off x="-639682" y="6309629"/>
            <a:ext cx="4127153" cy="4892099"/>
          </a:xfrm>
          <a:custGeom>
            <a:avLst/>
            <a:gdLst/>
            <a:ahLst/>
            <a:cxnLst/>
            <a:rect l="l" t="t" r="r" b="b"/>
            <a:pathLst>
              <a:path w="4127153" h="4892099">
                <a:moveTo>
                  <a:pt x="0" y="0"/>
                </a:moveTo>
                <a:lnTo>
                  <a:pt x="4127153" y="0"/>
                </a:lnTo>
                <a:lnTo>
                  <a:pt x="4127153" y="4892100"/>
                </a:lnTo>
                <a:lnTo>
                  <a:pt x="0" y="48921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394688">
            <a:off x="16694244" y="-454257"/>
            <a:ext cx="2334214" cy="4114800"/>
          </a:xfrm>
          <a:custGeom>
            <a:avLst/>
            <a:gdLst/>
            <a:ahLst/>
            <a:cxnLst/>
            <a:rect l="l" t="t" r="r" b="b"/>
            <a:pathLst>
              <a:path w="2334214" h="4114800">
                <a:moveTo>
                  <a:pt x="0" y="0"/>
                </a:moveTo>
                <a:lnTo>
                  <a:pt x="2334214" y="0"/>
                </a:lnTo>
                <a:lnTo>
                  <a:pt x="233421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404906" y="-214470"/>
            <a:ext cx="3657600" cy="1882001"/>
          </a:xfrm>
          <a:custGeom>
            <a:avLst/>
            <a:gdLst/>
            <a:ahLst/>
            <a:cxnLst/>
            <a:rect l="l" t="t" r="r" b="b"/>
            <a:pathLst>
              <a:path w="3657600" h="1882001">
                <a:moveTo>
                  <a:pt x="0" y="0"/>
                </a:moveTo>
                <a:lnTo>
                  <a:pt x="3657600" y="0"/>
                </a:lnTo>
                <a:lnTo>
                  <a:pt x="3657600" y="1882001"/>
                </a:lnTo>
                <a:lnTo>
                  <a:pt x="0" y="188200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5430500" y="8541646"/>
            <a:ext cx="3657600" cy="1882001"/>
          </a:xfrm>
          <a:custGeom>
            <a:avLst/>
            <a:gdLst/>
            <a:ahLst/>
            <a:cxnLst/>
            <a:rect l="l" t="t" r="r" b="b"/>
            <a:pathLst>
              <a:path w="3657600" h="1882001">
                <a:moveTo>
                  <a:pt x="0" y="0"/>
                </a:moveTo>
                <a:lnTo>
                  <a:pt x="3657600" y="0"/>
                </a:lnTo>
                <a:lnTo>
                  <a:pt x="3657600" y="1882001"/>
                </a:lnTo>
                <a:lnTo>
                  <a:pt x="0" y="188200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3252694" y="3660543"/>
            <a:ext cx="12530617" cy="5628988"/>
          </a:xfrm>
          <a:custGeom>
            <a:avLst/>
            <a:gdLst/>
            <a:ahLst/>
            <a:cxnLst/>
            <a:rect l="l" t="t" r="r" b="b"/>
            <a:pathLst>
              <a:path w="12530617" h="5628988">
                <a:moveTo>
                  <a:pt x="0" y="0"/>
                </a:moveTo>
                <a:lnTo>
                  <a:pt x="12530617" y="0"/>
                </a:lnTo>
                <a:lnTo>
                  <a:pt x="12530617" y="5628988"/>
                </a:lnTo>
                <a:lnTo>
                  <a:pt x="0" y="562898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7" name="TextBox 7"/>
          <p:cNvSpPr txBox="1"/>
          <p:nvPr/>
        </p:nvSpPr>
        <p:spPr>
          <a:xfrm>
            <a:off x="3126135" y="2343806"/>
            <a:ext cx="12850872" cy="13167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40"/>
              </a:lnSpc>
            </a:pPr>
            <a:r>
              <a:rPr lang="en-US" sz="9471">
                <a:solidFill>
                  <a:srgbClr val="9B6543"/>
                </a:solidFill>
                <a:latin typeface="Open Sauce Bold"/>
              </a:rPr>
              <a:t>PROJECT OVERVIEW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DD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503936">
            <a:off x="3133201" y="2304051"/>
            <a:ext cx="3128241" cy="6827510"/>
          </a:xfrm>
          <a:custGeom>
            <a:avLst/>
            <a:gdLst/>
            <a:ahLst/>
            <a:cxnLst/>
            <a:rect l="l" t="t" r="r" b="b"/>
            <a:pathLst>
              <a:path w="3128241" h="6827510">
                <a:moveTo>
                  <a:pt x="0" y="0"/>
                </a:moveTo>
                <a:lnTo>
                  <a:pt x="3128241" y="0"/>
                </a:lnTo>
                <a:lnTo>
                  <a:pt x="3128241" y="6827510"/>
                </a:lnTo>
                <a:lnTo>
                  <a:pt x="0" y="68275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5503936">
            <a:off x="12437648" y="3970653"/>
            <a:ext cx="3128241" cy="6827510"/>
          </a:xfrm>
          <a:custGeom>
            <a:avLst/>
            <a:gdLst/>
            <a:ahLst/>
            <a:cxnLst/>
            <a:rect l="l" t="t" r="r" b="b"/>
            <a:pathLst>
              <a:path w="3128241" h="6827510">
                <a:moveTo>
                  <a:pt x="0" y="0"/>
                </a:moveTo>
                <a:lnTo>
                  <a:pt x="3128241" y="0"/>
                </a:lnTo>
                <a:lnTo>
                  <a:pt x="3128241" y="6827510"/>
                </a:lnTo>
                <a:lnTo>
                  <a:pt x="0" y="68275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5468543" flipH="1">
            <a:off x="8518769" y="3927551"/>
            <a:ext cx="2375687" cy="3052868"/>
          </a:xfrm>
          <a:custGeom>
            <a:avLst/>
            <a:gdLst/>
            <a:ahLst/>
            <a:cxnLst/>
            <a:rect l="l" t="t" r="r" b="b"/>
            <a:pathLst>
              <a:path w="2375687" h="3052868">
                <a:moveTo>
                  <a:pt x="2375686" y="0"/>
                </a:moveTo>
                <a:lnTo>
                  <a:pt x="0" y="0"/>
                </a:lnTo>
                <a:lnTo>
                  <a:pt x="0" y="3052868"/>
                </a:lnTo>
                <a:lnTo>
                  <a:pt x="2375686" y="3052868"/>
                </a:lnTo>
                <a:lnTo>
                  <a:pt x="2375686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4573699">
            <a:off x="-336577" y="7240557"/>
            <a:ext cx="3730939" cy="4114800"/>
          </a:xfrm>
          <a:custGeom>
            <a:avLst/>
            <a:gdLst/>
            <a:ahLst/>
            <a:cxnLst/>
            <a:rect l="l" t="t" r="r" b="b"/>
            <a:pathLst>
              <a:path w="3730939" h="4114800">
                <a:moveTo>
                  <a:pt x="0" y="0"/>
                </a:moveTo>
                <a:lnTo>
                  <a:pt x="3730939" y="0"/>
                </a:lnTo>
                <a:lnTo>
                  <a:pt x="373093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979549" flipH="1">
            <a:off x="15393830" y="-686312"/>
            <a:ext cx="3730939" cy="4114800"/>
          </a:xfrm>
          <a:custGeom>
            <a:avLst/>
            <a:gdLst/>
            <a:ahLst/>
            <a:cxnLst/>
            <a:rect l="l" t="t" r="r" b="b"/>
            <a:pathLst>
              <a:path w="3730939" h="4114800">
                <a:moveTo>
                  <a:pt x="3730940" y="0"/>
                </a:moveTo>
                <a:lnTo>
                  <a:pt x="0" y="0"/>
                </a:lnTo>
                <a:lnTo>
                  <a:pt x="0" y="4114800"/>
                </a:lnTo>
                <a:lnTo>
                  <a:pt x="3730940" y="4114800"/>
                </a:lnTo>
                <a:lnTo>
                  <a:pt x="373094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314319" y="-494399"/>
            <a:ext cx="2686038" cy="4545603"/>
          </a:xfrm>
          <a:custGeom>
            <a:avLst/>
            <a:gdLst/>
            <a:ahLst/>
            <a:cxnLst/>
            <a:rect l="l" t="t" r="r" b="b"/>
            <a:pathLst>
              <a:path w="2686038" h="4545603">
                <a:moveTo>
                  <a:pt x="0" y="0"/>
                </a:moveTo>
                <a:lnTo>
                  <a:pt x="2686038" y="0"/>
                </a:lnTo>
                <a:lnTo>
                  <a:pt x="2686038" y="4545604"/>
                </a:lnTo>
                <a:lnTo>
                  <a:pt x="0" y="454560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6018378">
            <a:off x="5945134" y="7954673"/>
            <a:ext cx="1129019" cy="1428231"/>
          </a:xfrm>
          <a:custGeom>
            <a:avLst/>
            <a:gdLst/>
            <a:ahLst/>
            <a:cxnLst/>
            <a:rect l="l" t="t" r="r" b="b"/>
            <a:pathLst>
              <a:path w="1129019" h="1428231">
                <a:moveTo>
                  <a:pt x="0" y="0"/>
                </a:moveTo>
                <a:lnTo>
                  <a:pt x="1129019" y="0"/>
                </a:lnTo>
                <a:lnTo>
                  <a:pt x="1129019" y="1428231"/>
                </a:lnTo>
                <a:lnTo>
                  <a:pt x="0" y="142823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2886332" y="4497071"/>
            <a:ext cx="4632292" cy="26660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41"/>
              </a:lnSpc>
            </a:pPr>
            <a:r>
              <a:rPr lang="en-US" sz="2172">
                <a:solidFill>
                  <a:srgbClr val="9B6543"/>
                </a:solidFill>
                <a:latin typeface="Open Sauce"/>
              </a:rPr>
              <a:t>Tools:</a:t>
            </a:r>
          </a:p>
          <a:p>
            <a:pPr marL="468970" lvl="1" indent="-234485" algn="l">
              <a:lnSpc>
                <a:spcPts val="3041"/>
              </a:lnSpc>
              <a:buFont typeface="Arial"/>
              <a:buChar char="•"/>
            </a:pPr>
            <a:r>
              <a:rPr lang="en-US" sz="2172">
                <a:solidFill>
                  <a:srgbClr val="9B6543"/>
                </a:solidFill>
                <a:latin typeface="Open Sauce"/>
              </a:rPr>
              <a:t>HTML</a:t>
            </a:r>
          </a:p>
          <a:p>
            <a:pPr marL="468970" lvl="1" indent="-234485" algn="l">
              <a:lnSpc>
                <a:spcPts val="3041"/>
              </a:lnSpc>
              <a:buFont typeface="Arial"/>
              <a:buChar char="•"/>
            </a:pPr>
            <a:r>
              <a:rPr lang="en-US" sz="2172">
                <a:solidFill>
                  <a:srgbClr val="9B6543"/>
                </a:solidFill>
                <a:latin typeface="Open Sauce"/>
              </a:rPr>
              <a:t>CSS</a:t>
            </a:r>
          </a:p>
          <a:p>
            <a:pPr marL="468970" lvl="1" indent="-234485" algn="l">
              <a:lnSpc>
                <a:spcPts val="3041"/>
              </a:lnSpc>
              <a:buFont typeface="Arial"/>
              <a:buChar char="•"/>
            </a:pPr>
            <a:r>
              <a:rPr lang="en-US" sz="2172">
                <a:solidFill>
                  <a:srgbClr val="9B6543"/>
                </a:solidFill>
                <a:latin typeface="Open Sauce"/>
              </a:rPr>
              <a:t>JAVASCRIPT</a:t>
            </a:r>
          </a:p>
          <a:p>
            <a:pPr marL="468970" lvl="1" indent="-234485" algn="l">
              <a:lnSpc>
                <a:spcPts val="3041"/>
              </a:lnSpc>
              <a:buFont typeface="Arial"/>
              <a:buChar char="•"/>
            </a:pPr>
            <a:r>
              <a:rPr lang="en-US" sz="2172">
                <a:solidFill>
                  <a:srgbClr val="9B6543"/>
                </a:solidFill>
                <a:latin typeface="Open Sauce"/>
              </a:rPr>
              <a:t>REACT</a:t>
            </a:r>
          </a:p>
          <a:p>
            <a:pPr marL="468970" lvl="1" indent="-234485" algn="l">
              <a:lnSpc>
                <a:spcPts val="3041"/>
              </a:lnSpc>
              <a:buFont typeface="Arial"/>
              <a:buChar char="•"/>
            </a:pPr>
            <a:r>
              <a:rPr lang="en-US" sz="2172">
                <a:solidFill>
                  <a:srgbClr val="9B6543"/>
                </a:solidFill>
                <a:latin typeface="Open Sauce"/>
              </a:rPr>
              <a:t>NODEJS</a:t>
            </a:r>
          </a:p>
          <a:p>
            <a:pPr marL="468970" lvl="1" indent="-234485" algn="l">
              <a:lnSpc>
                <a:spcPts val="3041"/>
              </a:lnSpc>
              <a:buFont typeface="Arial"/>
              <a:buChar char="•"/>
            </a:pPr>
            <a:r>
              <a:rPr lang="en-US" sz="2172">
                <a:solidFill>
                  <a:srgbClr val="9B6543"/>
                </a:solidFill>
                <a:latin typeface="Open Sauce"/>
              </a:rPr>
              <a:t>MONGOBD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627854" y="1523488"/>
            <a:ext cx="9004424" cy="15200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689"/>
              </a:lnSpc>
            </a:pPr>
            <a:r>
              <a:rPr lang="en-US" sz="11027">
                <a:solidFill>
                  <a:srgbClr val="9B6543"/>
                </a:solidFill>
                <a:latin typeface="Open Sauce Bold"/>
              </a:rPr>
              <a:t>PROCESS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595771" y="4247040"/>
            <a:ext cx="2064166" cy="8964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64"/>
              </a:lnSpc>
            </a:pPr>
            <a:r>
              <a:rPr lang="en-US" sz="6476">
                <a:solidFill>
                  <a:srgbClr val="9B6543"/>
                </a:solidFill>
                <a:latin typeface="Open Sauce Bold"/>
              </a:rPr>
              <a:t>01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898107" y="7134543"/>
            <a:ext cx="4719574" cy="7534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7807" lvl="1" indent="-238903" algn="l">
              <a:lnSpc>
                <a:spcPts val="3098"/>
              </a:lnSpc>
              <a:buFont typeface="Arial"/>
              <a:buChar char="•"/>
            </a:pPr>
            <a:r>
              <a:rPr lang="en-US" sz="2213">
                <a:solidFill>
                  <a:srgbClr val="9B6543"/>
                </a:solidFill>
                <a:latin typeface="Open Sauce"/>
              </a:rPr>
              <a:t>Client</a:t>
            </a:r>
          </a:p>
          <a:p>
            <a:pPr marL="477807" lvl="1" indent="-238903" algn="l">
              <a:lnSpc>
                <a:spcPts val="3098"/>
              </a:lnSpc>
              <a:buFont typeface="Arial"/>
              <a:buChar char="•"/>
            </a:pPr>
            <a:r>
              <a:rPr lang="en-US" sz="2213">
                <a:solidFill>
                  <a:srgbClr val="9B6543"/>
                </a:solidFill>
                <a:latin typeface="Open Sauce"/>
              </a:rPr>
              <a:t>Server side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900218" y="6266658"/>
            <a:ext cx="2064166" cy="8964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64"/>
              </a:lnSpc>
            </a:pPr>
            <a:r>
              <a:rPr lang="en-US" sz="6476">
                <a:solidFill>
                  <a:srgbClr val="9B6543"/>
                </a:solidFill>
                <a:latin typeface="Open Sauce Bold"/>
              </a:rPr>
              <a:t>02</a:t>
            </a:r>
          </a:p>
        </p:txBody>
      </p:sp>
      <p:sp>
        <p:nvSpPr>
          <p:cNvPr id="14" name="Freeform 14"/>
          <p:cNvSpPr/>
          <p:nvPr/>
        </p:nvSpPr>
        <p:spPr>
          <a:xfrm rot="-7830990" flipH="1" flipV="1">
            <a:off x="14496975" y="3012579"/>
            <a:ext cx="1129019" cy="1428231"/>
          </a:xfrm>
          <a:custGeom>
            <a:avLst/>
            <a:gdLst/>
            <a:ahLst/>
            <a:cxnLst/>
            <a:rect l="l" t="t" r="r" b="b"/>
            <a:pathLst>
              <a:path w="1129019" h="1428231">
                <a:moveTo>
                  <a:pt x="1129019" y="1428232"/>
                </a:moveTo>
                <a:lnTo>
                  <a:pt x="0" y="1428232"/>
                </a:lnTo>
                <a:lnTo>
                  <a:pt x="0" y="0"/>
                </a:lnTo>
                <a:lnTo>
                  <a:pt x="1129019" y="0"/>
                </a:lnTo>
                <a:lnTo>
                  <a:pt x="1129019" y="1428232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DD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-662394" y="-1351049"/>
            <a:ext cx="5216125" cy="6154720"/>
          </a:xfrm>
          <a:custGeom>
            <a:avLst/>
            <a:gdLst/>
            <a:ahLst/>
            <a:cxnLst/>
            <a:rect l="l" t="t" r="r" b="b"/>
            <a:pathLst>
              <a:path w="5216125" h="6154720">
                <a:moveTo>
                  <a:pt x="0" y="6154720"/>
                </a:moveTo>
                <a:lnTo>
                  <a:pt x="5216125" y="6154720"/>
                </a:lnTo>
                <a:lnTo>
                  <a:pt x="5216125" y="0"/>
                </a:lnTo>
                <a:lnTo>
                  <a:pt x="0" y="0"/>
                </a:lnTo>
                <a:lnTo>
                  <a:pt x="0" y="615472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13734269" y="6131293"/>
            <a:ext cx="5216125" cy="6154720"/>
          </a:xfrm>
          <a:custGeom>
            <a:avLst/>
            <a:gdLst/>
            <a:ahLst/>
            <a:cxnLst/>
            <a:rect l="l" t="t" r="r" b="b"/>
            <a:pathLst>
              <a:path w="5216125" h="6154720">
                <a:moveTo>
                  <a:pt x="5216125" y="0"/>
                </a:moveTo>
                <a:lnTo>
                  <a:pt x="0" y="0"/>
                </a:lnTo>
                <a:lnTo>
                  <a:pt x="0" y="6154720"/>
                </a:lnTo>
                <a:lnTo>
                  <a:pt x="5216125" y="6154720"/>
                </a:lnTo>
                <a:lnTo>
                  <a:pt x="5216125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0" y="7276798"/>
            <a:ext cx="2887722" cy="4601947"/>
          </a:xfrm>
          <a:custGeom>
            <a:avLst/>
            <a:gdLst/>
            <a:ahLst/>
            <a:cxnLst/>
            <a:rect l="l" t="t" r="r" b="b"/>
            <a:pathLst>
              <a:path w="2887722" h="4601947">
                <a:moveTo>
                  <a:pt x="0" y="0"/>
                </a:moveTo>
                <a:lnTo>
                  <a:pt x="2887722" y="0"/>
                </a:lnTo>
                <a:lnTo>
                  <a:pt x="2887722" y="4601948"/>
                </a:lnTo>
                <a:lnTo>
                  <a:pt x="0" y="46019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H="1" flipV="1">
            <a:off x="16062672" y="-1351049"/>
            <a:ext cx="2887722" cy="4601947"/>
          </a:xfrm>
          <a:custGeom>
            <a:avLst/>
            <a:gdLst/>
            <a:ahLst/>
            <a:cxnLst/>
            <a:rect l="l" t="t" r="r" b="b"/>
            <a:pathLst>
              <a:path w="2887722" h="4601947">
                <a:moveTo>
                  <a:pt x="2887722" y="4601947"/>
                </a:moveTo>
                <a:lnTo>
                  <a:pt x="0" y="4601947"/>
                </a:lnTo>
                <a:lnTo>
                  <a:pt x="0" y="0"/>
                </a:lnTo>
                <a:lnTo>
                  <a:pt x="2887722" y="0"/>
                </a:lnTo>
                <a:lnTo>
                  <a:pt x="2887722" y="4601947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7064202" y="-542822"/>
            <a:ext cx="7315200" cy="1492746"/>
          </a:xfrm>
          <a:custGeom>
            <a:avLst/>
            <a:gdLst/>
            <a:ahLst/>
            <a:cxnLst/>
            <a:rect l="l" t="t" r="r" b="b"/>
            <a:pathLst>
              <a:path w="7315200" h="1492746">
                <a:moveTo>
                  <a:pt x="0" y="0"/>
                </a:moveTo>
                <a:lnTo>
                  <a:pt x="7315200" y="0"/>
                </a:lnTo>
                <a:lnTo>
                  <a:pt x="7315200" y="1492746"/>
                </a:lnTo>
                <a:lnTo>
                  <a:pt x="0" y="149274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4053487" y="9577772"/>
            <a:ext cx="7315200" cy="1492746"/>
          </a:xfrm>
          <a:custGeom>
            <a:avLst/>
            <a:gdLst/>
            <a:ahLst/>
            <a:cxnLst/>
            <a:rect l="l" t="t" r="r" b="b"/>
            <a:pathLst>
              <a:path w="7315200" h="1492746">
                <a:moveTo>
                  <a:pt x="0" y="0"/>
                </a:moveTo>
                <a:lnTo>
                  <a:pt x="7315200" y="0"/>
                </a:lnTo>
                <a:lnTo>
                  <a:pt x="7315200" y="1492747"/>
                </a:lnTo>
                <a:lnTo>
                  <a:pt x="0" y="14927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3925500" y="1143000"/>
            <a:ext cx="10118216" cy="12237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357"/>
              </a:lnSpc>
            </a:pPr>
            <a:r>
              <a:rPr lang="en-US" sz="8828" dirty="0">
                <a:solidFill>
                  <a:srgbClr val="9B6543"/>
                </a:solidFill>
                <a:latin typeface="Open Sauce Bold"/>
              </a:rPr>
              <a:t>FUNCTIONALITY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CF030D5-6CF9-4662-85C7-CB2903EB000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2559838"/>
            <a:ext cx="7429500" cy="638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8872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DD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-662394" y="-1351049"/>
            <a:ext cx="5216125" cy="6154720"/>
          </a:xfrm>
          <a:custGeom>
            <a:avLst/>
            <a:gdLst/>
            <a:ahLst/>
            <a:cxnLst/>
            <a:rect l="l" t="t" r="r" b="b"/>
            <a:pathLst>
              <a:path w="5216125" h="6154720">
                <a:moveTo>
                  <a:pt x="0" y="6154720"/>
                </a:moveTo>
                <a:lnTo>
                  <a:pt x="5216125" y="6154720"/>
                </a:lnTo>
                <a:lnTo>
                  <a:pt x="5216125" y="0"/>
                </a:lnTo>
                <a:lnTo>
                  <a:pt x="0" y="0"/>
                </a:lnTo>
                <a:lnTo>
                  <a:pt x="0" y="615472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13734269" y="6131293"/>
            <a:ext cx="5216125" cy="6154720"/>
          </a:xfrm>
          <a:custGeom>
            <a:avLst/>
            <a:gdLst/>
            <a:ahLst/>
            <a:cxnLst/>
            <a:rect l="l" t="t" r="r" b="b"/>
            <a:pathLst>
              <a:path w="5216125" h="6154720">
                <a:moveTo>
                  <a:pt x="5216125" y="0"/>
                </a:moveTo>
                <a:lnTo>
                  <a:pt x="0" y="0"/>
                </a:lnTo>
                <a:lnTo>
                  <a:pt x="0" y="6154720"/>
                </a:lnTo>
                <a:lnTo>
                  <a:pt x="5216125" y="6154720"/>
                </a:lnTo>
                <a:lnTo>
                  <a:pt x="5216125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0" y="7276798"/>
            <a:ext cx="2887722" cy="4601947"/>
          </a:xfrm>
          <a:custGeom>
            <a:avLst/>
            <a:gdLst/>
            <a:ahLst/>
            <a:cxnLst/>
            <a:rect l="l" t="t" r="r" b="b"/>
            <a:pathLst>
              <a:path w="2887722" h="4601947">
                <a:moveTo>
                  <a:pt x="0" y="0"/>
                </a:moveTo>
                <a:lnTo>
                  <a:pt x="2887722" y="0"/>
                </a:lnTo>
                <a:lnTo>
                  <a:pt x="2887722" y="4601948"/>
                </a:lnTo>
                <a:lnTo>
                  <a:pt x="0" y="46019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H="1" flipV="1">
            <a:off x="16062672" y="-1351049"/>
            <a:ext cx="2887722" cy="4601947"/>
          </a:xfrm>
          <a:custGeom>
            <a:avLst/>
            <a:gdLst/>
            <a:ahLst/>
            <a:cxnLst/>
            <a:rect l="l" t="t" r="r" b="b"/>
            <a:pathLst>
              <a:path w="2887722" h="4601947">
                <a:moveTo>
                  <a:pt x="2887722" y="4601947"/>
                </a:moveTo>
                <a:lnTo>
                  <a:pt x="0" y="4601947"/>
                </a:lnTo>
                <a:lnTo>
                  <a:pt x="0" y="0"/>
                </a:lnTo>
                <a:lnTo>
                  <a:pt x="2887722" y="0"/>
                </a:lnTo>
                <a:lnTo>
                  <a:pt x="2887722" y="4601947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7064202" y="-542822"/>
            <a:ext cx="7315200" cy="1492746"/>
          </a:xfrm>
          <a:custGeom>
            <a:avLst/>
            <a:gdLst/>
            <a:ahLst/>
            <a:cxnLst/>
            <a:rect l="l" t="t" r="r" b="b"/>
            <a:pathLst>
              <a:path w="7315200" h="1492746">
                <a:moveTo>
                  <a:pt x="0" y="0"/>
                </a:moveTo>
                <a:lnTo>
                  <a:pt x="7315200" y="0"/>
                </a:lnTo>
                <a:lnTo>
                  <a:pt x="7315200" y="1492746"/>
                </a:lnTo>
                <a:lnTo>
                  <a:pt x="0" y="149274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4053487" y="9577772"/>
            <a:ext cx="7315200" cy="1492746"/>
          </a:xfrm>
          <a:custGeom>
            <a:avLst/>
            <a:gdLst/>
            <a:ahLst/>
            <a:cxnLst/>
            <a:rect l="l" t="t" r="r" b="b"/>
            <a:pathLst>
              <a:path w="7315200" h="1492746">
                <a:moveTo>
                  <a:pt x="0" y="0"/>
                </a:moveTo>
                <a:lnTo>
                  <a:pt x="7315200" y="0"/>
                </a:lnTo>
                <a:lnTo>
                  <a:pt x="7315200" y="1492747"/>
                </a:lnTo>
                <a:lnTo>
                  <a:pt x="0" y="14927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3925500" y="1143000"/>
            <a:ext cx="10118216" cy="12237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357"/>
              </a:lnSpc>
            </a:pPr>
            <a:r>
              <a:rPr lang="en-US" sz="8828" dirty="0">
                <a:solidFill>
                  <a:srgbClr val="9B6543"/>
                </a:solidFill>
                <a:latin typeface="Open Sauce Bold"/>
              </a:rPr>
              <a:t>FUNCTIONALITY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B8914B9-16A2-4FD2-8485-5BD07429015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3643312"/>
            <a:ext cx="7296150" cy="300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5760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DD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-662394" y="-1351049"/>
            <a:ext cx="5216125" cy="6154720"/>
          </a:xfrm>
          <a:custGeom>
            <a:avLst/>
            <a:gdLst/>
            <a:ahLst/>
            <a:cxnLst/>
            <a:rect l="l" t="t" r="r" b="b"/>
            <a:pathLst>
              <a:path w="5216125" h="6154720">
                <a:moveTo>
                  <a:pt x="0" y="6154720"/>
                </a:moveTo>
                <a:lnTo>
                  <a:pt x="5216125" y="6154720"/>
                </a:lnTo>
                <a:lnTo>
                  <a:pt x="5216125" y="0"/>
                </a:lnTo>
                <a:lnTo>
                  <a:pt x="0" y="0"/>
                </a:lnTo>
                <a:lnTo>
                  <a:pt x="0" y="615472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13734269" y="6131293"/>
            <a:ext cx="5216125" cy="6154720"/>
          </a:xfrm>
          <a:custGeom>
            <a:avLst/>
            <a:gdLst/>
            <a:ahLst/>
            <a:cxnLst/>
            <a:rect l="l" t="t" r="r" b="b"/>
            <a:pathLst>
              <a:path w="5216125" h="6154720">
                <a:moveTo>
                  <a:pt x="5216125" y="0"/>
                </a:moveTo>
                <a:lnTo>
                  <a:pt x="0" y="0"/>
                </a:lnTo>
                <a:lnTo>
                  <a:pt x="0" y="6154720"/>
                </a:lnTo>
                <a:lnTo>
                  <a:pt x="5216125" y="6154720"/>
                </a:lnTo>
                <a:lnTo>
                  <a:pt x="5216125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0" y="7276798"/>
            <a:ext cx="2887722" cy="4601947"/>
          </a:xfrm>
          <a:custGeom>
            <a:avLst/>
            <a:gdLst/>
            <a:ahLst/>
            <a:cxnLst/>
            <a:rect l="l" t="t" r="r" b="b"/>
            <a:pathLst>
              <a:path w="2887722" h="4601947">
                <a:moveTo>
                  <a:pt x="0" y="0"/>
                </a:moveTo>
                <a:lnTo>
                  <a:pt x="2887722" y="0"/>
                </a:lnTo>
                <a:lnTo>
                  <a:pt x="2887722" y="4601948"/>
                </a:lnTo>
                <a:lnTo>
                  <a:pt x="0" y="46019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H="1" flipV="1">
            <a:off x="16062672" y="-1351049"/>
            <a:ext cx="2887722" cy="4601947"/>
          </a:xfrm>
          <a:custGeom>
            <a:avLst/>
            <a:gdLst/>
            <a:ahLst/>
            <a:cxnLst/>
            <a:rect l="l" t="t" r="r" b="b"/>
            <a:pathLst>
              <a:path w="2887722" h="4601947">
                <a:moveTo>
                  <a:pt x="2887722" y="4601947"/>
                </a:moveTo>
                <a:lnTo>
                  <a:pt x="0" y="4601947"/>
                </a:lnTo>
                <a:lnTo>
                  <a:pt x="0" y="0"/>
                </a:lnTo>
                <a:lnTo>
                  <a:pt x="2887722" y="0"/>
                </a:lnTo>
                <a:lnTo>
                  <a:pt x="2887722" y="4601947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7064202" y="-542822"/>
            <a:ext cx="7315200" cy="1492746"/>
          </a:xfrm>
          <a:custGeom>
            <a:avLst/>
            <a:gdLst/>
            <a:ahLst/>
            <a:cxnLst/>
            <a:rect l="l" t="t" r="r" b="b"/>
            <a:pathLst>
              <a:path w="7315200" h="1492746">
                <a:moveTo>
                  <a:pt x="0" y="0"/>
                </a:moveTo>
                <a:lnTo>
                  <a:pt x="7315200" y="0"/>
                </a:lnTo>
                <a:lnTo>
                  <a:pt x="7315200" y="1492746"/>
                </a:lnTo>
                <a:lnTo>
                  <a:pt x="0" y="149274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4053487" y="9577772"/>
            <a:ext cx="7315200" cy="1492746"/>
          </a:xfrm>
          <a:custGeom>
            <a:avLst/>
            <a:gdLst/>
            <a:ahLst/>
            <a:cxnLst/>
            <a:rect l="l" t="t" r="r" b="b"/>
            <a:pathLst>
              <a:path w="7315200" h="1492746">
                <a:moveTo>
                  <a:pt x="0" y="0"/>
                </a:moveTo>
                <a:lnTo>
                  <a:pt x="7315200" y="0"/>
                </a:lnTo>
                <a:lnTo>
                  <a:pt x="7315200" y="1492747"/>
                </a:lnTo>
                <a:lnTo>
                  <a:pt x="0" y="14927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2887722" y="2727290"/>
            <a:ext cx="12530617" cy="5472355"/>
          </a:xfrm>
          <a:custGeom>
            <a:avLst/>
            <a:gdLst/>
            <a:ahLst/>
            <a:cxnLst/>
            <a:rect l="l" t="t" r="r" b="b"/>
            <a:pathLst>
              <a:path w="12530617" h="5472355">
                <a:moveTo>
                  <a:pt x="0" y="0"/>
                </a:moveTo>
                <a:lnTo>
                  <a:pt x="12530617" y="0"/>
                </a:lnTo>
                <a:lnTo>
                  <a:pt x="12530617" y="5472355"/>
                </a:lnTo>
                <a:lnTo>
                  <a:pt x="0" y="547235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3925500" y="1143000"/>
            <a:ext cx="10118216" cy="12237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357"/>
              </a:lnSpc>
            </a:pPr>
            <a:r>
              <a:rPr lang="en-US" sz="8828" dirty="0">
                <a:solidFill>
                  <a:srgbClr val="9B6543"/>
                </a:solidFill>
                <a:latin typeface="Open Sauce Bold"/>
              </a:rPr>
              <a:t>FUNCTIONALITY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DD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493167" y="754235"/>
            <a:ext cx="9301667" cy="12237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357"/>
              </a:lnSpc>
            </a:pPr>
            <a:r>
              <a:rPr lang="en-US" sz="8828">
                <a:solidFill>
                  <a:srgbClr val="9B6543"/>
                </a:solidFill>
                <a:latin typeface="Open Sauce Bold"/>
              </a:rPr>
              <a:t>FUNCTIONALITY</a:t>
            </a:r>
          </a:p>
        </p:txBody>
      </p:sp>
      <p:sp>
        <p:nvSpPr>
          <p:cNvPr id="3" name="Freeform 3"/>
          <p:cNvSpPr/>
          <p:nvPr/>
        </p:nvSpPr>
        <p:spPr>
          <a:xfrm rot="630381" flipV="1">
            <a:off x="-2286763" y="-472501"/>
            <a:ext cx="5863057" cy="4114800"/>
          </a:xfrm>
          <a:custGeom>
            <a:avLst/>
            <a:gdLst/>
            <a:ahLst/>
            <a:cxnLst/>
            <a:rect l="l" t="t" r="r" b="b"/>
            <a:pathLst>
              <a:path w="5863057" h="4114800">
                <a:moveTo>
                  <a:pt x="0" y="4114800"/>
                </a:moveTo>
                <a:lnTo>
                  <a:pt x="5863057" y="4114800"/>
                </a:lnTo>
                <a:lnTo>
                  <a:pt x="5863057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456141" flipH="1">
            <a:off x="15000050" y="6537424"/>
            <a:ext cx="5863057" cy="4114800"/>
          </a:xfrm>
          <a:custGeom>
            <a:avLst/>
            <a:gdLst/>
            <a:ahLst/>
            <a:cxnLst/>
            <a:rect l="l" t="t" r="r" b="b"/>
            <a:pathLst>
              <a:path w="5863057" h="4114800">
                <a:moveTo>
                  <a:pt x="5863057" y="0"/>
                </a:moveTo>
                <a:lnTo>
                  <a:pt x="0" y="0"/>
                </a:lnTo>
                <a:lnTo>
                  <a:pt x="0" y="4114800"/>
                </a:lnTo>
                <a:lnTo>
                  <a:pt x="5863057" y="4114800"/>
                </a:lnTo>
                <a:lnTo>
                  <a:pt x="586305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327892" y="1481192"/>
            <a:ext cx="2722762" cy="1400985"/>
          </a:xfrm>
          <a:custGeom>
            <a:avLst/>
            <a:gdLst/>
            <a:ahLst/>
            <a:cxnLst/>
            <a:rect l="l" t="t" r="r" b="b"/>
            <a:pathLst>
              <a:path w="2722762" h="1400985">
                <a:moveTo>
                  <a:pt x="0" y="0"/>
                </a:moveTo>
                <a:lnTo>
                  <a:pt x="2722762" y="0"/>
                </a:lnTo>
                <a:lnTo>
                  <a:pt x="2722762" y="1400985"/>
                </a:lnTo>
                <a:lnTo>
                  <a:pt x="0" y="14009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flipH="1">
            <a:off x="-1154166" y="7193839"/>
            <a:ext cx="2722762" cy="1400985"/>
          </a:xfrm>
          <a:custGeom>
            <a:avLst/>
            <a:gdLst/>
            <a:ahLst/>
            <a:cxnLst/>
            <a:rect l="l" t="t" r="r" b="b"/>
            <a:pathLst>
              <a:path w="2722762" h="1400985">
                <a:moveTo>
                  <a:pt x="2722763" y="0"/>
                </a:moveTo>
                <a:lnTo>
                  <a:pt x="0" y="0"/>
                </a:lnTo>
                <a:lnTo>
                  <a:pt x="0" y="1400985"/>
                </a:lnTo>
                <a:lnTo>
                  <a:pt x="2722763" y="1400985"/>
                </a:lnTo>
                <a:lnTo>
                  <a:pt x="2722763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E456EB7-8516-45B0-A0D1-C9FFCF4F6E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2709862"/>
            <a:ext cx="12192000" cy="486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2970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59</TotalTime>
  <Words>88</Words>
  <Application>Microsoft Office PowerPoint</Application>
  <PresentationFormat>Custom</PresentationFormat>
  <Paragraphs>39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Open Sauce Bold</vt:lpstr>
      <vt:lpstr>Arial</vt:lpstr>
      <vt:lpstr>Times New Roman</vt:lpstr>
      <vt:lpstr>Open Sauce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Brown and Beige Aesthetic Modern Group Project Presentation</dc:title>
  <dc:creator>Khairul Islam Sadi</dc:creator>
  <cp:lastModifiedBy>khairul Islam</cp:lastModifiedBy>
  <cp:revision>11</cp:revision>
  <dcterms:created xsi:type="dcterms:W3CDTF">2006-08-16T00:00:00Z</dcterms:created>
  <dcterms:modified xsi:type="dcterms:W3CDTF">2024-05-14T12:21:16Z</dcterms:modified>
  <dc:identifier>DAGFMoOLh5c</dc:identifier>
</cp:coreProperties>
</file>